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7"/>
  </p:notesMasterIdLst>
  <p:handoutMasterIdLst>
    <p:handoutMasterId r:id="rId8"/>
  </p:handoutMasterIdLst>
  <p:sldIdLst>
    <p:sldId id="271" r:id="rId2"/>
    <p:sldId id="324" r:id="rId3"/>
    <p:sldId id="325" r:id="rId4"/>
    <p:sldId id="326" r:id="rId5"/>
    <p:sldId id="323" r:id="rId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34" Type="http://schemas.microsoft.com/office/2015/10/relationships/revisionInfo" Target="revisionInfo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/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1</a:t>
          </a:r>
          <a:endParaRPr lang="it-IT" dirty="0"/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2</a:t>
          </a:r>
          <a:endParaRPr lang="it-IT" dirty="0"/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390A9F9F-6BA4-AB40-A466-5E2022CD594F}">
      <dgm:prSet phldrT="[Testo]"/>
      <dgm:spPr/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3 </a:t>
          </a:r>
          <a:endParaRPr lang="it-IT" dirty="0"/>
        </a:p>
      </dgm:t>
    </dgm:pt>
    <dgm:pt modelId="{9525141E-B57B-6B40-8CDA-7490F79C7085}" type="parTrans" cxnId="{04413B8D-1762-284F-B6D3-652664832896}">
      <dgm:prSet/>
      <dgm:spPr/>
      <dgm:t>
        <a:bodyPr/>
        <a:lstStyle/>
        <a:p>
          <a:endParaRPr lang="it-IT"/>
        </a:p>
      </dgm:t>
    </dgm:pt>
    <dgm:pt modelId="{DF0F53D2-ABC5-3143-9896-3B2BE2430CF6}" type="sibTrans" cxnId="{04413B8D-1762-284F-B6D3-652664832896}">
      <dgm:prSet/>
      <dgm:spPr/>
      <dgm:t>
        <a:bodyPr/>
        <a:lstStyle/>
        <a:p>
          <a:endParaRPr lang="it-IT"/>
        </a:p>
      </dgm:t>
    </dgm:pt>
    <dgm:pt modelId="{68494B02-FC5D-8243-8AFB-45395395917D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2</a:t>
          </a:r>
          <a:endParaRPr lang="it-IT" dirty="0"/>
        </a:p>
      </dgm:t>
    </dgm:pt>
    <dgm:pt modelId="{20456F67-24FC-4441-B4D0-5CC40F36082F}" type="parTrans" cxnId="{36DF4707-7B71-D84B-AAB5-A9EAA6048FA2}">
      <dgm:prSet/>
      <dgm:spPr/>
      <dgm:t>
        <a:bodyPr/>
        <a:lstStyle/>
        <a:p>
          <a:endParaRPr lang="it-IT"/>
        </a:p>
      </dgm:t>
    </dgm:pt>
    <dgm:pt modelId="{1FC86765-137D-F640-93F3-482A553F19D1}" type="sibTrans" cxnId="{36DF4707-7B71-D84B-AAB5-A9EAA6048FA2}">
      <dgm:prSet/>
      <dgm:spPr/>
      <dgm:t>
        <a:bodyPr/>
        <a:lstStyle/>
        <a:p>
          <a:endParaRPr lang="it-IT"/>
        </a:p>
      </dgm:t>
    </dgm:pt>
    <dgm:pt modelId="{3A9A5249-047C-6F46-9288-520D07DC559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1</a:t>
          </a:r>
          <a:endParaRPr lang="it-IT" dirty="0"/>
        </a:p>
      </dgm:t>
    </dgm:pt>
    <dgm:pt modelId="{C308BABD-8CBA-084F-9BB0-DA374F36D98D}" type="parTrans" cxnId="{AAABD293-7E8D-3545-8F0C-7C014B00E540}">
      <dgm:prSet/>
      <dgm:spPr/>
      <dgm:t>
        <a:bodyPr/>
        <a:lstStyle/>
        <a:p>
          <a:endParaRPr lang="it-IT"/>
        </a:p>
      </dgm:t>
    </dgm:pt>
    <dgm:pt modelId="{06B1234D-53C5-1E4B-B4BF-C92FB80701C2}" type="sibTrans" cxnId="{AAABD293-7E8D-3545-8F0C-7C014B00E54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4" custLinFactNeighborX="-97999" custLinFactNeighborY="3011"/>
      <dgm:spPr>
        <a:noFill/>
      </dgm:spPr>
    </dgm:pt>
    <dgm:pt modelId="{8926E5F5-873E-644D-B771-8DAC1D49769F}" type="pres">
      <dgm:prSet presAssocID="{598FEAE5-5849-6B47-9C70-CD3AE1CD013C}" presName="ParentText" presStyleLbl="node1" presStyleIdx="0" presStyleCnt="5" custLinFactNeighborX="-960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D49EDE3-EEA9-CE44-8710-3DD5BE29850C}" type="pres">
      <dgm:prSet presAssocID="{598FEAE5-5849-6B47-9C70-CD3AE1CD013C}" presName="ChildText" presStyleLbl="revTx" presStyleIdx="0" presStyleCnt="4" custScaleX="481795" custLinFactX="45165" custLinFactNeighborX="100000" custLinFactNeighborY="-43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0105DCDA-5789-D24B-8FEB-A29BD8C1ADAB}" type="pres">
      <dgm:prSet presAssocID="{DC5B5194-622A-A44F-9D4C-89A6746D8CF0}" presName="bentUpArrow1" presStyleLbl="alignImgPlace1" presStyleIdx="1" presStyleCnt="4" custLinFactX="-33931" custLinFactNeighborX="-100000" custLinFactNeighborY="2876"/>
      <dgm:spPr>
        <a:noFill/>
      </dgm:spPr>
    </dgm:pt>
    <dgm:pt modelId="{98BBA187-05ED-1049-8125-F77DDEB5CAA8}" type="pres">
      <dgm:prSet presAssocID="{DC5B5194-622A-A44F-9D4C-89A6746D8CF0}" presName="ParentText" presStyleLbl="node1" presStyleIdx="1" presStyleCnt="5" custLinFactNeighborX="-91309" custLinFactNeighborY="-628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502112A-7BBE-6147-A245-E66B309DDDC3}" type="pres">
      <dgm:prSet presAssocID="{DC5B5194-622A-A44F-9D4C-89A6746D8CF0}" presName="ChildText" presStyleLbl="revTx" presStyleIdx="1" presStyleCnt="4" custScaleX="346291" custLinFactNeighborX="64569" custLinFactNeighborY="-1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73A44FA-F6EC-1D48-A4E8-8EBEFEA74630}" type="pres">
      <dgm:prSet presAssocID="{77E58504-2644-AF41-904B-4722CD2E54AB}" presName="sibTrans" presStyleCnt="0"/>
      <dgm:spPr/>
    </dgm:pt>
    <dgm:pt modelId="{BDAF936D-F4C7-EB45-A5D9-949C343FD271}" type="pres">
      <dgm:prSet presAssocID="{3A9A5249-047C-6F46-9288-520D07DC559C}" presName="composite" presStyleCnt="0"/>
      <dgm:spPr/>
    </dgm:pt>
    <dgm:pt modelId="{0D75C98D-83FF-594E-ACB0-01501AF9FDC8}" type="pres">
      <dgm:prSet presAssocID="{3A9A5249-047C-6F46-9288-520D07DC559C}" presName="bentUpArrow1" presStyleLbl="alignImgPlace1" presStyleIdx="2" presStyleCnt="4" custLinFactX="-100000" custLinFactNeighborX="-109018" custLinFactNeighborY="-28004"/>
      <dgm:spPr>
        <a:noFill/>
      </dgm:spPr>
    </dgm:pt>
    <dgm:pt modelId="{FAA15ACD-C9B2-B949-809D-6C0FB04BB4B3}" type="pres">
      <dgm:prSet presAssocID="{3A9A5249-047C-6F46-9288-520D07DC559C}" presName="ParentText" presStyleLbl="node1" presStyleIdx="2" presStyleCnt="5" custLinFactX="-43212" custLinFactY="-13332" custLinFactNeighborX="-10000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F34CB2D-63DB-FD46-95D0-346E74753B39}" type="pres">
      <dgm:prSet presAssocID="{3A9A5249-047C-6F46-9288-520D07DC559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7ABD03D-10F4-4644-BD65-559DBB8CEDA7}" type="pres">
      <dgm:prSet presAssocID="{06B1234D-53C5-1E4B-B4BF-C92FB80701C2}" presName="sibTrans" presStyleCnt="0"/>
      <dgm:spPr/>
    </dgm:pt>
    <dgm:pt modelId="{A7782FF0-6D26-7440-9DE0-1125E3E2BDA3}" type="pres">
      <dgm:prSet presAssocID="{68494B02-FC5D-8243-8AFB-45395395917D}" presName="composite" presStyleCnt="0"/>
      <dgm:spPr/>
    </dgm:pt>
    <dgm:pt modelId="{7A45FB45-0795-3548-A05F-A63C36451499}" type="pres">
      <dgm:prSet presAssocID="{68494B02-FC5D-8243-8AFB-45395395917D}" presName="bentUpArrow1" presStyleLbl="alignImgPlace1" presStyleIdx="3" presStyleCnt="4" custLinFactX="-100000" custLinFactNeighborX="-184106" custLinFactNeighborY="-28004"/>
      <dgm:spPr>
        <a:noFill/>
      </dgm:spPr>
    </dgm:pt>
    <dgm:pt modelId="{4FF1AC7B-5A1A-7A40-B86C-BACE28880C3F}" type="pres">
      <dgm:prSet presAssocID="{68494B02-FC5D-8243-8AFB-45395395917D}" presName="ParentText" presStyleLbl="node1" presStyleIdx="3" presStyleCnt="5" custLinFactX="-100000" custLinFactY="-55035" custLinFactNeighborX="-10523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0442ED0-5923-CC46-930E-A0E6811B02CB}" type="pres">
      <dgm:prSet presAssocID="{68494B02-FC5D-8243-8AFB-45395395917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DFEFBBE-F35B-C047-A893-07B0609D04A9}" type="pres">
      <dgm:prSet presAssocID="{1FC86765-137D-F640-93F3-482A553F19D1}" presName="sibTrans" presStyleCnt="0"/>
      <dgm:spPr/>
    </dgm:pt>
    <dgm:pt modelId="{C6E23AC0-752F-E74D-9C38-7E1E03802849}" type="pres">
      <dgm:prSet presAssocID="{390A9F9F-6BA4-AB40-A466-5E2022CD594F}" presName="composite" presStyleCnt="0"/>
      <dgm:spPr/>
    </dgm:pt>
    <dgm:pt modelId="{3A27D9D2-E590-114C-A0A1-347B8C01C0BC}" type="pres">
      <dgm:prSet presAssocID="{390A9F9F-6BA4-AB40-A466-5E2022CD594F}" presName="ParentText" presStyleLbl="node1" presStyleIdx="4" presStyleCnt="5" custLinFactX="-100000" custLinFactY="-100000" custLinFactNeighborX="-122583" custLinFactNeighborY="-12322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CCCED63-8CA8-4979-8252-D62A4F3AEA1D}" type="presOf" srcId="{DC5B5194-622A-A44F-9D4C-89A6746D8CF0}" destId="{98BBA187-05ED-1049-8125-F77DDEB5CAA8}" srcOrd="0" destOrd="0" presId="urn:microsoft.com/office/officeart/2005/8/layout/StepDownProcess"/>
    <dgm:cxn modelId="{217B51F4-E068-4A06-B5FB-07CCC0A5D8FB}" type="presOf" srcId="{0CF30F3B-CFFF-7842-A442-5AAEF1E69018}" destId="{B544381A-6D34-5F41-9F09-74C9090DEB6A}" srcOrd="0" destOrd="0" presId="urn:microsoft.com/office/officeart/2005/8/layout/StepDownProcess"/>
    <dgm:cxn modelId="{83486B03-48D1-4CD4-A9A0-40D054B3BA4E}" type="presOf" srcId="{598FEAE5-5849-6B47-9C70-CD3AE1CD013C}" destId="{8926E5F5-873E-644D-B771-8DAC1D49769F}" srcOrd="0" destOrd="0" presId="urn:microsoft.com/office/officeart/2005/8/layout/StepDownProcess"/>
    <dgm:cxn modelId="{36DF4707-7B71-D84B-AAB5-A9EAA6048FA2}" srcId="{0CF30F3B-CFFF-7842-A442-5AAEF1E69018}" destId="{68494B02-FC5D-8243-8AFB-45395395917D}" srcOrd="3" destOrd="0" parTransId="{20456F67-24FC-4441-B4D0-5CC40F36082F}" sibTransId="{1FC86765-137D-F640-93F3-482A553F19D1}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2D91F806-2ACD-4ECD-80D6-23C65C86BD56}" type="presOf" srcId="{3A9A5249-047C-6F46-9288-520D07DC559C}" destId="{FAA15ACD-C9B2-B949-809D-6C0FB04BB4B3}" srcOrd="0" destOrd="0" presId="urn:microsoft.com/office/officeart/2005/8/layout/StepDownProcess"/>
    <dgm:cxn modelId="{64E3B8CF-B331-4B54-B1BF-AA258FA79787}" type="presOf" srcId="{68494B02-FC5D-8243-8AFB-45395395917D}" destId="{4FF1AC7B-5A1A-7A40-B86C-BACE28880C3F}" srcOrd="0" destOrd="0" presId="urn:microsoft.com/office/officeart/2005/8/layout/StepDownProcess"/>
    <dgm:cxn modelId="{D2666127-0957-4E0A-8EB6-1FFE99131E52}" type="presOf" srcId="{390A9F9F-6BA4-AB40-A466-5E2022CD594F}" destId="{3A27D9D2-E590-114C-A0A1-347B8C01C0BC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04413B8D-1762-284F-B6D3-652664832896}" srcId="{0CF30F3B-CFFF-7842-A442-5AAEF1E69018}" destId="{390A9F9F-6BA4-AB40-A466-5E2022CD594F}" srcOrd="4" destOrd="0" parTransId="{9525141E-B57B-6B40-8CDA-7490F79C7085}" sibTransId="{DF0F53D2-ABC5-3143-9896-3B2BE2430CF6}"/>
    <dgm:cxn modelId="{AAABD293-7E8D-3545-8F0C-7C014B00E540}" srcId="{0CF30F3B-CFFF-7842-A442-5AAEF1E69018}" destId="{3A9A5249-047C-6F46-9288-520D07DC559C}" srcOrd="2" destOrd="0" parTransId="{C308BABD-8CBA-084F-9BB0-DA374F36D98D}" sibTransId="{06B1234D-53C5-1E4B-B4BF-C92FB80701C2}"/>
    <dgm:cxn modelId="{99E7DC75-2867-4A27-B848-16C0A2122D52}" type="presParOf" srcId="{B544381A-6D34-5F41-9F09-74C9090DEB6A}" destId="{6836F9F2-06C5-F64B-AD94-F1A98DCAC581}" srcOrd="0" destOrd="0" presId="urn:microsoft.com/office/officeart/2005/8/layout/StepDownProcess"/>
    <dgm:cxn modelId="{23F78FAA-FE24-4E68-AD06-FCAE47C39899}" type="presParOf" srcId="{6836F9F2-06C5-F64B-AD94-F1A98DCAC581}" destId="{AAEE2770-BA8C-F345-9CC3-E499009A6F17}" srcOrd="0" destOrd="0" presId="urn:microsoft.com/office/officeart/2005/8/layout/StepDownProcess"/>
    <dgm:cxn modelId="{72DEA50A-D86E-4B77-89DA-32E04610EFF5}" type="presParOf" srcId="{6836F9F2-06C5-F64B-AD94-F1A98DCAC581}" destId="{8926E5F5-873E-644D-B771-8DAC1D49769F}" srcOrd="1" destOrd="0" presId="urn:microsoft.com/office/officeart/2005/8/layout/StepDownProcess"/>
    <dgm:cxn modelId="{45D881FD-DE29-45C9-976C-FA8CE3B375BF}" type="presParOf" srcId="{6836F9F2-06C5-F64B-AD94-F1A98DCAC581}" destId="{6D49EDE3-EEA9-CE44-8710-3DD5BE29850C}" srcOrd="2" destOrd="0" presId="urn:microsoft.com/office/officeart/2005/8/layout/StepDownProcess"/>
    <dgm:cxn modelId="{1A15F3F7-AF05-4BCC-B07A-422E9B8404CA}" type="presParOf" srcId="{B544381A-6D34-5F41-9F09-74C9090DEB6A}" destId="{EF8C47E8-6384-1547-B8A1-41559C3DB7D1}" srcOrd="1" destOrd="0" presId="urn:microsoft.com/office/officeart/2005/8/layout/StepDownProcess"/>
    <dgm:cxn modelId="{C631B9CC-91E6-41BF-82E5-13AB277E5C1A}" type="presParOf" srcId="{B544381A-6D34-5F41-9F09-74C9090DEB6A}" destId="{F6AD1062-0FC4-B546-A6CC-173DCBC01EA6}" srcOrd="2" destOrd="0" presId="urn:microsoft.com/office/officeart/2005/8/layout/StepDownProcess"/>
    <dgm:cxn modelId="{EDDE17B4-8897-4E0C-B70D-773B6217D470}" type="presParOf" srcId="{F6AD1062-0FC4-B546-A6CC-173DCBC01EA6}" destId="{0105DCDA-5789-D24B-8FEB-A29BD8C1ADAB}" srcOrd="0" destOrd="0" presId="urn:microsoft.com/office/officeart/2005/8/layout/StepDownProcess"/>
    <dgm:cxn modelId="{BF2F6DE3-7AF9-4BED-ADC9-610B1A3E9363}" type="presParOf" srcId="{F6AD1062-0FC4-B546-A6CC-173DCBC01EA6}" destId="{98BBA187-05ED-1049-8125-F77DDEB5CAA8}" srcOrd="1" destOrd="0" presId="urn:microsoft.com/office/officeart/2005/8/layout/StepDownProcess"/>
    <dgm:cxn modelId="{760ED04B-1786-4530-88C5-CC810C3C9F9F}" type="presParOf" srcId="{F6AD1062-0FC4-B546-A6CC-173DCBC01EA6}" destId="{1502112A-7BBE-6147-A245-E66B309DDDC3}" srcOrd="2" destOrd="0" presId="urn:microsoft.com/office/officeart/2005/8/layout/StepDownProcess"/>
    <dgm:cxn modelId="{F1202A7C-EB13-4451-A96A-BCB18E9CDDDE}" type="presParOf" srcId="{B544381A-6D34-5F41-9F09-74C9090DEB6A}" destId="{973A44FA-F6EC-1D48-A4E8-8EBEFEA74630}" srcOrd="3" destOrd="0" presId="urn:microsoft.com/office/officeart/2005/8/layout/StepDownProcess"/>
    <dgm:cxn modelId="{85932603-52BB-4AF9-A90E-A6EAA855FAFD}" type="presParOf" srcId="{B544381A-6D34-5F41-9F09-74C9090DEB6A}" destId="{BDAF936D-F4C7-EB45-A5D9-949C343FD271}" srcOrd="4" destOrd="0" presId="urn:microsoft.com/office/officeart/2005/8/layout/StepDownProcess"/>
    <dgm:cxn modelId="{DD054F2D-4E8C-4F5D-B979-BED3E72A6BCC}" type="presParOf" srcId="{BDAF936D-F4C7-EB45-A5D9-949C343FD271}" destId="{0D75C98D-83FF-594E-ACB0-01501AF9FDC8}" srcOrd="0" destOrd="0" presId="urn:microsoft.com/office/officeart/2005/8/layout/StepDownProcess"/>
    <dgm:cxn modelId="{CC4743CD-5913-44B9-AB7E-D7E23E3873F1}" type="presParOf" srcId="{BDAF936D-F4C7-EB45-A5D9-949C343FD271}" destId="{FAA15ACD-C9B2-B949-809D-6C0FB04BB4B3}" srcOrd="1" destOrd="0" presId="urn:microsoft.com/office/officeart/2005/8/layout/StepDownProcess"/>
    <dgm:cxn modelId="{28641315-96B9-45DE-8B05-DC66281EFB99}" type="presParOf" srcId="{BDAF936D-F4C7-EB45-A5D9-949C343FD271}" destId="{AF34CB2D-63DB-FD46-95D0-346E74753B39}" srcOrd="2" destOrd="0" presId="urn:microsoft.com/office/officeart/2005/8/layout/StepDownProcess"/>
    <dgm:cxn modelId="{98FD227B-1E44-4E18-9D78-15F7E4F0E133}" type="presParOf" srcId="{B544381A-6D34-5F41-9F09-74C9090DEB6A}" destId="{F7ABD03D-10F4-4644-BD65-559DBB8CEDA7}" srcOrd="5" destOrd="0" presId="urn:microsoft.com/office/officeart/2005/8/layout/StepDownProcess"/>
    <dgm:cxn modelId="{78AB7F31-C737-4B7D-B5E8-D818EE557F99}" type="presParOf" srcId="{B544381A-6D34-5F41-9F09-74C9090DEB6A}" destId="{A7782FF0-6D26-7440-9DE0-1125E3E2BDA3}" srcOrd="6" destOrd="0" presId="urn:microsoft.com/office/officeart/2005/8/layout/StepDownProcess"/>
    <dgm:cxn modelId="{85AB8C4D-2F74-4751-9A2C-485956B17A09}" type="presParOf" srcId="{A7782FF0-6D26-7440-9DE0-1125E3E2BDA3}" destId="{7A45FB45-0795-3548-A05F-A63C36451499}" srcOrd="0" destOrd="0" presId="urn:microsoft.com/office/officeart/2005/8/layout/StepDownProcess"/>
    <dgm:cxn modelId="{E9EA0AC8-953B-405D-A5CE-C68B1C38B172}" type="presParOf" srcId="{A7782FF0-6D26-7440-9DE0-1125E3E2BDA3}" destId="{4FF1AC7B-5A1A-7A40-B86C-BACE28880C3F}" srcOrd="1" destOrd="0" presId="urn:microsoft.com/office/officeart/2005/8/layout/StepDownProcess"/>
    <dgm:cxn modelId="{92EF5B8A-3B42-418E-9EAE-9CBD3AA825CD}" type="presParOf" srcId="{A7782FF0-6D26-7440-9DE0-1125E3E2BDA3}" destId="{C0442ED0-5923-CC46-930E-A0E6811B02CB}" srcOrd="2" destOrd="0" presId="urn:microsoft.com/office/officeart/2005/8/layout/StepDownProcess"/>
    <dgm:cxn modelId="{82C2594A-52A7-425A-B7AA-AF8701F83C57}" type="presParOf" srcId="{B544381A-6D34-5F41-9F09-74C9090DEB6A}" destId="{2DFEFBBE-F35B-C047-A893-07B0609D04A9}" srcOrd="7" destOrd="0" presId="urn:microsoft.com/office/officeart/2005/8/layout/StepDownProcess"/>
    <dgm:cxn modelId="{A8C0F466-E683-460A-AD44-E5D192E321DA}" type="presParOf" srcId="{B544381A-6D34-5F41-9F09-74C9090DEB6A}" destId="{C6E23AC0-752F-E74D-9C38-7E1E03802849}" srcOrd="8" destOrd="0" presId="urn:microsoft.com/office/officeart/2005/8/layout/StepDownProcess"/>
    <dgm:cxn modelId="{268D796A-7818-488F-B639-B49801E0B9BF}" type="presParOf" srcId="{C6E23AC0-752F-E74D-9C38-7E1E03802849}" destId="{3A27D9D2-E590-114C-A0A1-347B8C01C0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1937" y="816179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0" y="28052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1</a:t>
          </a:r>
          <a:endParaRPr lang="it-IT" sz="2100" kern="1200" dirty="0"/>
        </a:p>
      </dsp:txBody>
      <dsp:txXfrm>
        <a:off x="39822" y="67874"/>
        <a:ext cx="1085564" cy="735964"/>
      </dsp:txXfrm>
    </dsp:sp>
    <dsp:sp modelId="{6D49EDE3-EEA9-CE44-8710-3DD5BE29850C}">
      <dsp:nvSpPr>
        <dsp:cNvPr id="0" name=""/>
        <dsp:cNvSpPr/>
      </dsp:nvSpPr>
      <dsp:spPr>
        <a:xfrm>
          <a:off x="1558441" y="77045"/>
          <a:ext cx="4083029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5DCDA-5789-D24B-8FEB-A29BD8C1ADAB}">
      <dsp:nvSpPr>
        <dsp:cNvPr id="0" name=""/>
        <dsp:cNvSpPr/>
      </dsp:nvSpPr>
      <dsp:spPr>
        <a:xfrm rot="5400000">
          <a:off x="1416068" y="1731442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1224137" y="432048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46965"/>
                <a:satOff val="3729"/>
                <a:lumOff val="528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46965"/>
                <a:satOff val="3729"/>
                <a:lumOff val="528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2</a:t>
          </a:r>
          <a:endParaRPr lang="it-IT" sz="2100" kern="1200" dirty="0"/>
        </a:p>
      </dsp:txBody>
      <dsp:txXfrm>
        <a:off x="1263959" y="471870"/>
        <a:ext cx="1085564" cy="735964"/>
      </dsp:txXfrm>
    </dsp:sp>
    <dsp:sp modelId="{1502112A-7BBE-6147-A245-E66B309DDDC3}">
      <dsp:nvSpPr>
        <dsp:cNvPr id="0" name=""/>
        <dsp:cNvSpPr/>
      </dsp:nvSpPr>
      <dsp:spPr>
        <a:xfrm>
          <a:off x="2956873" y="1021345"/>
          <a:ext cx="2934684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5C98D-83FF-594E-ACB0-01501AF9FDC8}">
      <dsp:nvSpPr>
        <dsp:cNvPr id="0" name=""/>
        <dsp:cNvSpPr/>
      </dsp:nvSpPr>
      <dsp:spPr>
        <a:xfrm rot="5400000">
          <a:off x="2784227" y="2433897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A15ACD-C9B2-B949-809D-6C0FB04BB4B3}">
      <dsp:nvSpPr>
        <dsp:cNvPr id="0" name=""/>
        <dsp:cNvSpPr/>
      </dsp:nvSpPr>
      <dsp:spPr>
        <a:xfrm>
          <a:off x="2579212" y="936102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1</a:t>
          </a:r>
          <a:endParaRPr lang="it-IT" sz="2100" kern="1200" dirty="0"/>
        </a:p>
      </dsp:txBody>
      <dsp:txXfrm>
        <a:off x="2619034" y="975924"/>
        <a:ext cx="1085564" cy="735964"/>
      </dsp:txXfrm>
    </dsp:sp>
    <dsp:sp modelId="{AF34CB2D-63DB-FD46-95D0-346E74753B39}">
      <dsp:nvSpPr>
        <dsp:cNvPr id="0" name=""/>
        <dsp:cNvSpPr/>
      </dsp:nvSpPr>
      <dsp:spPr>
        <a:xfrm>
          <a:off x="5413140" y="1938234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5FB45-0795-3548-A05F-A63C36451499}">
      <dsp:nvSpPr>
        <dsp:cNvPr id="0" name=""/>
        <dsp:cNvSpPr/>
      </dsp:nvSpPr>
      <dsp:spPr>
        <a:xfrm rot="5400000">
          <a:off x="4152378" y="3350095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F1AC7B-5A1A-7A40-B86C-BACE28880C3F}">
      <dsp:nvSpPr>
        <dsp:cNvPr id="0" name=""/>
        <dsp:cNvSpPr/>
      </dsp:nvSpPr>
      <dsp:spPr>
        <a:xfrm>
          <a:off x="3816427" y="1512166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2</a:t>
          </a:r>
          <a:endParaRPr lang="it-IT" sz="2100" kern="1200" dirty="0"/>
        </a:p>
      </dsp:txBody>
      <dsp:txXfrm>
        <a:off x="3856249" y="1551988"/>
        <a:ext cx="1085564" cy="735964"/>
      </dsp:txXfrm>
    </dsp:sp>
    <dsp:sp modelId="{C0442ED0-5923-CC46-930E-A0E6811B02CB}">
      <dsp:nvSpPr>
        <dsp:cNvPr id="0" name=""/>
        <dsp:cNvSpPr/>
      </dsp:nvSpPr>
      <dsp:spPr>
        <a:xfrm>
          <a:off x="7372995" y="2854432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7D9D2-E590-114C-A0A1-347B8C01C0BC}">
      <dsp:nvSpPr>
        <dsp:cNvPr id="0" name=""/>
        <dsp:cNvSpPr/>
      </dsp:nvSpPr>
      <dsp:spPr>
        <a:xfrm>
          <a:off x="5574083" y="1872208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3 </a:t>
          </a:r>
          <a:endParaRPr lang="it-IT" sz="2100" kern="1200" dirty="0"/>
        </a:p>
      </dsp:txBody>
      <dsp:txXfrm>
        <a:off x="5613905" y="1912030"/>
        <a:ext cx="1085564" cy="735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pPr/>
              <a:t>25/03/2019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pPr/>
              <a:t>25/03/2019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pPr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10479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2422396"/>
            <a:ext cx="5829300" cy="1463040"/>
          </a:xfrm>
        </p:spPr>
        <p:txBody>
          <a:bodyPr/>
          <a:lstStyle/>
          <a:p>
            <a:pPr algn="ctr"/>
            <a:r>
              <a:rPr lang="fr-BE" dirty="0" smtClean="0"/>
              <a:t>            </a:t>
            </a:r>
            <a:r>
              <a:rPr lang="fr-BE" dirty="0" err="1" smtClean="0"/>
              <a:t>SoMExNet</a:t>
            </a:r>
            <a:r>
              <a:rPr lang="fr-BE" dirty="0" smtClean="0"/>
              <a:t>		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3011052"/>
            <a:ext cx="6400800" cy="3846948"/>
          </a:xfrm>
        </p:spPr>
        <p:txBody>
          <a:bodyPr>
            <a:normAutofit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pPr algn="ctr"/>
            <a:r>
              <a:rPr lang="it-IT" sz="2200" dirty="0" smtClean="0">
                <a:solidFill>
                  <a:schemeClr val="accent2"/>
                </a:solidFill>
              </a:rPr>
              <a:t>EVALUATION</a:t>
            </a:r>
            <a:endParaRPr lang="fr-BE" sz="2200" dirty="0" smtClean="0">
              <a:solidFill>
                <a:schemeClr val="accent2"/>
              </a:solidFill>
            </a:endParaRPr>
          </a:p>
          <a:p>
            <a:pPr algn="l"/>
            <a:r>
              <a:rPr lang="fr-BE" sz="1100" i="1" dirty="0" smtClean="0">
                <a:solidFill>
                  <a:schemeClr val="accent2"/>
                </a:solidFill>
              </a:rPr>
              <a:t>    </a:t>
            </a:r>
          </a:p>
          <a:p>
            <a:pPr algn="l"/>
            <a:endParaRPr lang="fr-BE" sz="1100" i="1" dirty="0">
              <a:solidFill>
                <a:schemeClr val="accent2"/>
              </a:solidFill>
            </a:endParaRPr>
          </a:p>
          <a:p>
            <a:endParaRPr lang="en-GB" sz="11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 smtClean="0">
                <a:solidFill>
                  <a:schemeClr val="tx1"/>
                </a:solidFill>
              </a:rPr>
              <a:t>This </a:t>
            </a:r>
            <a:r>
              <a:rPr lang="en-GB" sz="1000" i="1" dirty="0">
                <a:solidFill>
                  <a:schemeClr val="tx1"/>
                </a:solidFill>
              </a:rPr>
              <a:t>project has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</a:t>
            </a:r>
            <a:r>
              <a:rPr lang="en-GB" sz="1000" i="1" dirty="0" smtClean="0">
                <a:solidFill>
                  <a:schemeClr val="tx1"/>
                </a:solidFill>
              </a:rPr>
              <a:t>reflects </a:t>
            </a:r>
            <a:r>
              <a:rPr lang="en-GB" sz="1000" i="1" dirty="0">
                <a:solidFill>
                  <a:schemeClr val="tx1"/>
                </a:solidFill>
              </a:rPr>
              <a:t>the views only of the author, and the Commission cannot be held responsible for any use which may be made of the information contained </a:t>
            </a:r>
            <a:r>
              <a:rPr lang="en-GB" sz="1000" i="1" dirty="0" smtClean="0">
                <a:solidFill>
                  <a:schemeClr val="tx1"/>
                </a:solidFill>
              </a:rPr>
              <a:t>therein</a:t>
            </a:r>
            <a:r>
              <a:rPr lang="en-GB" sz="900" i="1" dirty="0" smtClean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800" b="1" dirty="0" smtClean="0"/>
              <a:t>The evaluation process:</a:t>
            </a:r>
            <a:endParaRPr lang="en-GB" sz="28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79512" y="764704"/>
            <a:ext cx="8424936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During the 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training process a specific evaluation path has been foreseen.</a:t>
            </a:r>
          </a:p>
          <a:p>
            <a:pPr marL="0" indent="0" algn="just">
              <a:buNone/>
            </a:pPr>
            <a:r>
              <a:rPr lang="en-US" sz="2000" dirty="0">
                <a:solidFill>
                  <a:schemeClr val="tx1"/>
                </a:solidFill>
                <a:cs typeface="Trebuchet MS"/>
              </a:rPr>
              <a:t>The evaluation will improve the actions carried out during the project and will monitor the main aspects concerning: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cs typeface="Trebuchet MS"/>
              </a:rPr>
              <a:t>The 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satisfaction;</a:t>
            </a:r>
            <a:endParaRPr lang="en-US" sz="2000" dirty="0">
              <a:solidFill>
                <a:schemeClr val="tx1"/>
              </a:solidFill>
              <a:cs typeface="Trebuchet MS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The learning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cs typeface="Trebuchet MS"/>
              </a:rPr>
              <a:t>The effectiveness of the training 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path;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cs typeface="Trebuchet MS"/>
              </a:rPr>
              <a:t>T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he </a:t>
            </a:r>
            <a:r>
              <a:rPr lang="en-US" sz="2000" dirty="0" err="1">
                <a:solidFill>
                  <a:schemeClr val="tx1"/>
                </a:solidFill>
                <a:cs typeface="Trebuchet MS"/>
              </a:rPr>
              <a:t>SoMEXNet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 web application 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and the 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related supporting tools (Tool 1 and Tool 2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).</a:t>
            </a:r>
            <a:endParaRPr lang="en-US" sz="2000" dirty="0">
              <a:solidFill>
                <a:schemeClr val="tx1"/>
              </a:solidFill>
              <a:cs typeface="Trebuchet MS"/>
            </a:endParaRPr>
          </a:p>
          <a:p>
            <a:pPr marL="0" indent="0" algn="just">
              <a:buNone/>
            </a:pPr>
            <a:r>
              <a:rPr lang="en-US" sz="2000" dirty="0">
                <a:solidFill>
                  <a:schemeClr val="tx1"/>
                </a:solidFill>
                <a:cs typeface="Trebuchet MS"/>
              </a:rPr>
              <a:t>The 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satisfaction and learning tests will be given at the end of the training courses;</a:t>
            </a:r>
            <a:endParaRPr lang="en-US" sz="2000" dirty="0">
              <a:solidFill>
                <a:schemeClr val="tx1"/>
              </a:solidFill>
              <a:cs typeface="Trebuchet MS"/>
            </a:endParaRPr>
          </a:p>
          <a:p>
            <a:pPr marL="0" indent="0" algn="just">
              <a:buNone/>
            </a:pPr>
            <a:r>
              <a:rPr lang="en-US" sz="2000" dirty="0">
                <a:solidFill>
                  <a:schemeClr val="tx1"/>
                </a:solidFill>
                <a:cs typeface="Trebuchet MS"/>
              </a:rPr>
              <a:t>The evaluation of the </a:t>
            </a:r>
            <a:r>
              <a:rPr lang="en-US" sz="2000" dirty="0" err="1">
                <a:solidFill>
                  <a:schemeClr val="tx1"/>
                </a:solidFill>
                <a:cs typeface="Trebuchet MS"/>
              </a:rPr>
              <a:t>SoMEXNet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 web application and 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its supporting 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tools (Tool 1 and Tool 2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) will be given 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after 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an experimentation period concerning their use.</a:t>
            </a:r>
            <a:endParaRPr lang="it-IT" dirty="0" smtClean="0">
              <a:solidFill>
                <a:schemeClr val="tx1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924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800" b="1" dirty="0"/>
              <a:t>The evaluation process</a:t>
            </a:r>
            <a:r>
              <a:rPr lang="en-GB" sz="3200" b="1" dirty="0"/>
              <a:t>: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23528" y="908720"/>
            <a:ext cx="8424936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Actors of the evaluation process:</a:t>
            </a:r>
            <a:endParaRPr lang="en-US" sz="2000" dirty="0">
              <a:solidFill>
                <a:schemeClr val="tx1"/>
              </a:solidFill>
              <a:cs typeface="Trebuchet MS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cs typeface="Trebuchet MS"/>
              </a:rPr>
              <a:t>Associate Partners (Training Institutions);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Final 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Users (Participants involved in mobility initiatives);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tx1"/>
              </a:solidFill>
              <a:cs typeface="Trebuchet MS"/>
            </a:endParaRPr>
          </a:p>
          <a:p>
            <a:pPr marL="0" indent="0" algn="just">
              <a:buNone/>
            </a:pPr>
            <a:r>
              <a:rPr lang="en-US" sz="2000" dirty="0">
                <a:solidFill>
                  <a:schemeClr val="tx1"/>
                </a:solidFill>
                <a:cs typeface="Trebuchet MS"/>
              </a:rPr>
              <a:t>The following assessment tools will be provided: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cs typeface="Trebuchet MS"/>
              </a:rPr>
              <a:t>Questionnaires;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cs typeface="Trebuchet MS"/>
              </a:rPr>
              <a:t>Semi-structured interviews.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tx1"/>
              </a:solidFill>
              <a:cs typeface="Trebuchet MS"/>
            </a:endParaRPr>
          </a:p>
          <a:p>
            <a:pPr marL="0" indent="0" algn="just">
              <a:buNone/>
            </a:pPr>
            <a:r>
              <a:rPr lang="en-US" sz="2000" dirty="0">
                <a:solidFill>
                  <a:schemeClr val="tx1"/>
                </a:solidFill>
                <a:cs typeface="Trebuchet MS"/>
              </a:rPr>
              <a:t>The 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assessment results will 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have to be 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sent 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to Formedil 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for the 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final 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report. It will 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be presented during the dissemination events and the final project closure event.</a:t>
            </a:r>
            <a:endParaRPr lang="it-IT" sz="2000" dirty="0" smtClean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/>
            <a:endParaRPr lang="it-IT" sz="2000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/>
            <a:endParaRPr lang="it-IT" sz="2000" dirty="0">
              <a:solidFill>
                <a:schemeClr val="tx1"/>
              </a:solidFill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24656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800" b="1" dirty="0"/>
              <a:t>The evaluation process: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79512" y="692696"/>
            <a:ext cx="8784976" cy="6021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it-IT" dirty="0" smtClean="0">
              <a:solidFill>
                <a:schemeClr val="tx1"/>
              </a:solidFill>
              <a:cs typeface="Trebuchet MS"/>
            </a:endParaRPr>
          </a:p>
          <a:p>
            <a:pPr marL="0" indent="0" algn="just">
              <a:buNone/>
            </a:pPr>
            <a:r>
              <a:rPr lang="it-IT" dirty="0">
                <a:solidFill>
                  <a:schemeClr val="tx1"/>
                </a:solidFill>
                <a:cs typeface="Trebuchet MS"/>
              </a:rPr>
              <a:t>A</a:t>
            </a:r>
            <a:r>
              <a:rPr lang="it-IT" dirty="0" smtClean="0">
                <a:solidFill>
                  <a:schemeClr val="tx1"/>
                </a:solidFill>
                <a:cs typeface="Trebuchet MS"/>
              </a:rPr>
              <a:t>ttached:</a:t>
            </a:r>
          </a:p>
          <a:p>
            <a:pPr marL="0" indent="0" algn="just">
              <a:buNone/>
            </a:pPr>
            <a:endParaRPr lang="it-IT" sz="200" dirty="0" smtClean="0">
              <a:solidFill>
                <a:schemeClr val="tx1"/>
              </a:solidFill>
              <a:cs typeface="Trebuchet MS"/>
            </a:endParaRPr>
          </a:p>
          <a:p>
            <a:pPr marL="0" lvl="1" indent="0" algn="just">
              <a:buNone/>
            </a:pPr>
            <a:r>
              <a:rPr lang="en-US" sz="1800" dirty="0">
                <a:solidFill>
                  <a:schemeClr val="tx1"/>
                </a:solidFill>
                <a:cs typeface="Trebuchet MS"/>
              </a:rPr>
              <a:t>About the Associated Partner:</a:t>
            </a:r>
          </a:p>
          <a:p>
            <a:pPr marL="285750" lvl="1" algn="just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cs typeface="Trebuchet MS"/>
              </a:rPr>
              <a:t>Semi-structured interview </a:t>
            </a:r>
            <a:r>
              <a:rPr lang="en-US" sz="1800" dirty="0" smtClean="0">
                <a:solidFill>
                  <a:schemeClr val="tx1"/>
                </a:solidFill>
                <a:cs typeface="Trebuchet MS"/>
              </a:rPr>
              <a:t>about </a:t>
            </a:r>
            <a:r>
              <a:rPr lang="en-US" sz="1800" dirty="0">
                <a:solidFill>
                  <a:schemeClr val="tx1"/>
                </a:solidFill>
                <a:cs typeface="Trebuchet MS"/>
              </a:rPr>
              <a:t>the project and </a:t>
            </a:r>
            <a:r>
              <a:rPr lang="en-US" sz="1800" dirty="0" smtClean="0">
                <a:solidFill>
                  <a:schemeClr val="tx1"/>
                </a:solidFill>
                <a:cs typeface="Trebuchet MS"/>
              </a:rPr>
              <a:t>SoMExNet </a:t>
            </a:r>
            <a:r>
              <a:rPr lang="en-US" sz="1800" dirty="0">
                <a:solidFill>
                  <a:schemeClr val="tx1"/>
                </a:solidFill>
                <a:cs typeface="Trebuchet MS"/>
              </a:rPr>
              <a:t>web application;</a:t>
            </a:r>
          </a:p>
          <a:p>
            <a:pPr marL="285750" lvl="1" algn="just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cs typeface="Trebuchet MS"/>
              </a:rPr>
              <a:t>Learning questionnaire;</a:t>
            </a:r>
          </a:p>
          <a:p>
            <a:pPr marL="285750" lvl="1" algn="just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cs typeface="Trebuchet MS"/>
              </a:rPr>
              <a:t>Semi-structured interview </a:t>
            </a:r>
            <a:r>
              <a:rPr lang="en-US" sz="1800" dirty="0" smtClean="0">
                <a:solidFill>
                  <a:schemeClr val="tx1"/>
                </a:solidFill>
                <a:cs typeface="Trebuchet MS"/>
              </a:rPr>
              <a:t>about </a:t>
            </a:r>
            <a:r>
              <a:rPr lang="en-US" sz="1800" dirty="0">
                <a:solidFill>
                  <a:schemeClr val="tx1"/>
                </a:solidFill>
                <a:cs typeface="Trebuchet MS"/>
              </a:rPr>
              <a:t>the effectiveness of the training course.</a:t>
            </a:r>
          </a:p>
          <a:p>
            <a:pPr marL="0" lvl="1" indent="0" algn="just">
              <a:buNone/>
            </a:pPr>
            <a:endParaRPr lang="en-US" sz="1800" dirty="0">
              <a:solidFill>
                <a:schemeClr val="tx1"/>
              </a:solidFill>
              <a:cs typeface="Trebuchet MS"/>
            </a:endParaRPr>
          </a:p>
          <a:p>
            <a:pPr marL="0" lvl="1" indent="0" algn="just">
              <a:buNone/>
            </a:pPr>
            <a:r>
              <a:rPr lang="en-US" sz="1800" dirty="0">
                <a:solidFill>
                  <a:schemeClr val="tx1"/>
                </a:solidFill>
                <a:cs typeface="Trebuchet MS"/>
              </a:rPr>
              <a:t>About the </a:t>
            </a:r>
            <a:r>
              <a:rPr lang="en-US" sz="1800" dirty="0" smtClean="0">
                <a:solidFill>
                  <a:schemeClr val="tx1"/>
                </a:solidFill>
                <a:cs typeface="Trebuchet MS"/>
              </a:rPr>
              <a:t>Final User</a:t>
            </a:r>
            <a:r>
              <a:rPr lang="en-US" sz="1800" dirty="0">
                <a:solidFill>
                  <a:schemeClr val="tx1"/>
                </a:solidFill>
                <a:cs typeface="Trebuchet MS"/>
              </a:rPr>
              <a:t>:</a:t>
            </a:r>
          </a:p>
          <a:p>
            <a:pPr marL="285750" lvl="1" algn="just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cs typeface="Trebuchet MS"/>
              </a:rPr>
              <a:t>Semi-structured interview track on the project and on the SoMExNet web application;</a:t>
            </a:r>
          </a:p>
          <a:p>
            <a:pPr marL="285750" lvl="1" algn="just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cs typeface="Trebuchet MS"/>
              </a:rPr>
              <a:t>Learning questionnaire on educational contents;</a:t>
            </a:r>
          </a:p>
          <a:p>
            <a:pPr marL="285750" lvl="1" algn="just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cs typeface="Trebuchet MS"/>
              </a:rPr>
              <a:t>Semi-structured interview track on the effectiveness of the training course.</a:t>
            </a:r>
            <a:endParaRPr lang="it-IT" sz="200" dirty="0">
              <a:solidFill>
                <a:schemeClr val="tx1"/>
              </a:solidFill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91853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229196" cy="93610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b="1" dirty="0"/>
              <a:t>Chronological sequence </a:t>
            </a:r>
            <a:r>
              <a:rPr lang="en-US" sz="2800" b="1" dirty="0" smtClean="0"/>
              <a:t> of </a:t>
            </a:r>
            <a:r>
              <a:rPr lang="en-US" sz="2800" b="1" dirty="0"/>
              <a:t>the </a:t>
            </a:r>
            <a:r>
              <a:rPr lang="it-IT" sz="2800" b="1" dirty="0" smtClean="0"/>
              <a:t>evaluation process</a:t>
            </a:r>
            <a:endParaRPr lang="en-GB" sz="2800" b="1" dirty="0"/>
          </a:p>
        </p:txBody>
      </p:sp>
      <p:sp>
        <p:nvSpPr>
          <p:cNvPr id="3" name="Rettangolo 2"/>
          <p:cNvSpPr/>
          <p:nvPr/>
        </p:nvSpPr>
        <p:spPr>
          <a:xfrm>
            <a:off x="323528" y="1268760"/>
            <a:ext cx="259228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915816" y="1268760"/>
            <a:ext cx="2808312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580112" y="1268760"/>
            <a:ext cx="205222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3289502044"/>
              </p:ext>
            </p:extLst>
          </p:nvPr>
        </p:nvGraphicFramePr>
        <p:xfrm>
          <a:off x="395536" y="2060848"/>
          <a:ext cx="9661073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23528" y="1268760"/>
            <a:ext cx="20686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PATH A </a:t>
            </a:r>
            <a:r>
              <a:rPr lang="en-GB" sz="1400" b="1" dirty="0" smtClean="0">
                <a:solidFill>
                  <a:schemeClr val="accent2"/>
                </a:solidFill>
              </a:rPr>
              <a:t/>
            </a:r>
            <a:br>
              <a:rPr lang="en-GB" sz="1400" b="1" dirty="0" smtClean="0">
                <a:solidFill>
                  <a:schemeClr val="accent2"/>
                </a:solidFill>
              </a:rPr>
            </a:br>
            <a:r>
              <a:rPr lang="en-GB" sz="1400" b="1" i="1" dirty="0" smtClean="0">
                <a:solidFill>
                  <a:schemeClr val="accent2"/>
                </a:solidFill>
              </a:rPr>
              <a:t>from Project Partner</a:t>
            </a:r>
          </a:p>
          <a:p>
            <a:r>
              <a:rPr lang="en-GB" sz="1400" b="1" i="1" dirty="0" smtClean="0">
                <a:solidFill>
                  <a:schemeClr val="accent2"/>
                </a:solidFill>
              </a:rPr>
              <a:t>to Associated Partner</a:t>
            </a:r>
            <a:endParaRPr lang="it-IT" sz="1400" i="1" dirty="0">
              <a:solidFill>
                <a:schemeClr val="accent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77828" y="1268760"/>
            <a:ext cx="24582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PATH B </a:t>
            </a:r>
            <a:br>
              <a:rPr lang="en-GB" b="1" dirty="0" smtClean="0">
                <a:solidFill>
                  <a:srgbClr val="008000"/>
                </a:solidFill>
              </a:rPr>
            </a:br>
            <a:r>
              <a:rPr lang="en-GB" sz="1400" b="1" i="1" dirty="0" smtClean="0">
                <a:solidFill>
                  <a:srgbClr val="008000"/>
                </a:solidFill>
              </a:rPr>
              <a:t>from Associated Partner</a:t>
            </a:r>
          </a:p>
          <a:p>
            <a:r>
              <a:rPr lang="en-GB" sz="1400" b="1" i="1" dirty="0" smtClean="0">
                <a:solidFill>
                  <a:srgbClr val="008000"/>
                </a:solidFill>
              </a:rPr>
              <a:t>to Final User</a:t>
            </a:r>
            <a:endParaRPr lang="it-IT" sz="1400" i="1" dirty="0">
              <a:solidFill>
                <a:srgbClr val="008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724128" y="1340768"/>
            <a:ext cx="18002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PATH A/</a:t>
            </a:r>
            <a:r>
              <a:rPr lang="en-GB" b="1" dirty="0">
                <a:solidFill>
                  <a:srgbClr val="008000"/>
                </a:solidFill>
              </a:rPr>
              <a:t>PATH</a:t>
            </a:r>
            <a:r>
              <a:rPr lang="en-GB" b="1" dirty="0">
                <a:solidFill>
                  <a:schemeClr val="accent2"/>
                </a:solidFill>
              </a:rPr>
              <a:t> </a:t>
            </a:r>
            <a:r>
              <a:rPr lang="en-GB" b="1" dirty="0">
                <a:solidFill>
                  <a:srgbClr val="008000"/>
                </a:solidFill>
              </a:rPr>
              <a:t>B </a:t>
            </a:r>
            <a:r>
              <a:rPr lang="en-GB" b="1" dirty="0">
                <a:solidFill>
                  <a:schemeClr val="accent2"/>
                </a:solidFill>
              </a:rPr>
              <a:t/>
            </a:r>
            <a:br>
              <a:rPr lang="en-GB" b="1" dirty="0">
                <a:solidFill>
                  <a:schemeClr val="accent2"/>
                </a:solidFill>
              </a:rPr>
            </a:br>
            <a:r>
              <a:rPr lang="en-GB" sz="1400" b="1" i="1" dirty="0">
                <a:solidFill>
                  <a:schemeClr val="accent2"/>
                </a:solidFill>
              </a:rPr>
              <a:t>from Project Partner</a:t>
            </a:r>
          </a:p>
          <a:p>
            <a:r>
              <a:rPr lang="en-GB" sz="1400" b="1" i="1" dirty="0">
                <a:solidFill>
                  <a:schemeClr val="accent2"/>
                </a:solidFill>
              </a:rPr>
              <a:t>to Associated Partner</a:t>
            </a:r>
            <a:endParaRPr lang="it-IT" sz="1400" i="1" dirty="0">
              <a:solidFill>
                <a:schemeClr val="accent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297611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smtClean="0"/>
              <a:t>Training:</a:t>
            </a:r>
          </a:p>
          <a:p>
            <a:pPr lvl="0"/>
            <a:endParaRPr lang="it-IT" sz="800" b="1" dirty="0" smtClean="0"/>
          </a:p>
          <a:p>
            <a:pPr lvl="0"/>
            <a:r>
              <a:rPr lang="it-IT" sz="1200" dirty="0" smtClean="0"/>
              <a:t>No evaluation </a:t>
            </a:r>
            <a:r>
              <a:rPr lang="it-IT" sz="1200" dirty="0" err="1" smtClean="0"/>
              <a:t>instruments</a:t>
            </a:r>
            <a:endParaRPr lang="it-IT" sz="6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976156" y="4869160"/>
            <a:ext cx="1656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smtClean="0"/>
              <a:t>The end of the training process:  </a:t>
            </a:r>
          </a:p>
          <a:p>
            <a:pPr lvl="0"/>
            <a:endParaRPr lang="it-IT" sz="800" dirty="0" smtClean="0"/>
          </a:p>
          <a:p>
            <a:pPr lvl="0"/>
            <a:r>
              <a:rPr lang="it-IT" sz="1200" dirty="0" smtClean="0"/>
              <a:t>Semi-</a:t>
            </a:r>
            <a:r>
              <a:rPr lang="it-IT" sz="1200" dirty="0" err="1" smtClean="0"/>
              <a:t>structured</a:t>
            </a:r>
            <a:r>
              <a:rPr lang="it-IT" sz="1200" dirty="0" smtClean="0"/>
              <a:t> </a:t>
            </a:r>
            <a:r>
              <a:rPr lang="it-IT" sz="1200" dirty="0" err="1"/>
              <a:t>interview</a:t>
            </a:r>
            <a:r>
              <a:rPr lang="it-IT" sz="1200" dirty="0"/>
              <a:t> </a:t>
            </a:r>
            <a:r>
              <a:rPr lang="it-IT" sz="1200" dirty="0" err="1"/>
              <a:t>grid</a:t>
            </a:r>
            <a:endParaRPr lang="it-IT" sz="12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987824" y="3853497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smtClean="0"/>
              <a:t>Training:</a:t>
            </a:r>
          </a:p>
          <a:p>
            <a:pPr lvl="0"/>
            <a:endParaRPr lang="it-IT" sz="1200" dirty="0"/>
          </a:p>
          <a:p>
            <a:pPr lvl="0"/>
            <a:r>
              <a:rPr lang="it-IT" sz="1200" dirty="0"/>
              <a:t>No evaluation </a:t>
            </a:r>
            <a:r>
              <a:rPr lang="it-IT" sz="1200" dirty="0" err="1"/>
              <a:t>instruments</a:t>
            </a:r>
            <a:endParaRPr lang="it-IT" sz="1200" dirty="0"/>
          </a:p>
          <a:p>
            <a:pPr lvl="0"/>
            <a:endParaRPr lang="it-IT" sz="12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475656" y="3356992"/>
            <a:ext cx="155796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b="1" dirty="0" smtClean="0"/>
              <a:t>Follow up:</a:t>
            </a:r>
          </a:p>
          <a:p>
            <a:pPr lvl="0"/>
            <a:endParaRPr lang="en-US" sz="800" b="1" dirty="0" smtClean="0"/>
          </a:p>
          <a:p>
            <a:pPr marL="228600" lvl="0" indent="-228600">
              <a:buFont typeface="+mj-lt"/>
              <a:buAutoNum type="alphaUcPeriod"/>
            </a:pPr>
            <a:r>
              <a:rPr lang="it-IT" sz="1200" dirty="0" smtClean="0"/>
              <a:t>Semi-</a:t>
            </a:r>
            <a:r>
              <a:rPr lang="it-IT" sz="1200" dirty="0" err="1" smtClean="0"/>
              <a:t>structured</a:t>
            </a:r>
            <a:r>
              <a:rPr lang="it-IT" sz="1200" dirty="0" smtClean="0"/>
              <a:t> </a:t>
            </a:r>
            <a:r>
              <a:rPr lang="it-IT" sz="1200" dirty="0" err="1" smtClean="0"/>
              <a:t>interview</a:t>
            </a:r>
            <a:r>
              <a:rPr lang="it-IT" sz="1200" dirty="0" smtClean="0"/>
              <a:t> </a:t>
            </a:r>
            <a:r>
              <a:rPr lang="it-IT" sz="1200" dirty="0" err="1" smtClean="0"/>
              <a:t>grid</a:t>
            </a:r>
            <a:r>
              <a:rPr lang="it-IT" sz="1200" dirty="0" smtClean="0"/>
              <a:t>;</a:t>
            </a:r>
          </a:p>
          <a:p>
            <a:pPr marL="228600" lvl="0" indent="-228600">
              <a:buFont typeface="+mj-lt"/>
              <a:buAutoNum type="alphaUcPeriod"/>
            </a:pPr>
            <a:endParaRPr lang="it-IT" sz="600" dirty="0"/>
          </a:p>
          <a:p>
            <a:pPr marL="228600" lvl="0" indent="-228600">
              <a:buFont typeface="+mj-lt"/>
              <a:buAutoNum type="alphaUcPeriod"/>
            </a:pPr>
            <a:r>
              <a:rPr lang="it-IT" sz="1200" dirty="0"/>
              <a:t>Learning </a:t>
            </a:r>
            <a:r>
              <a:rPr lang="it-IT" sz="1200" dirty="0" err="1"/>
              <a:t>questionnaire</a:t>
            </a:r>
            <a:r>
              <a:rPr lang="it-IT" sz="1200" dirty="0"/>
              <a:t>;</a:t>
            </a:r>
          </a:p>
          <a:p>
            <a:pPr lvl="0"/>
            <a:endParaRPr lang="en-US" sz="1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206962" y="4437112"/>
            <a:ext cx="15171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Follow up:</a:t>
            </a:r>
          </a:p>
          <a:p>
            <a:pPr lvl="0"/>
            <a:endParaRPr lang="it-IT" sz="800" dirty="0" smtClean="0"/>
          </a:p>
          <a:p>
            <a:pPr marL="228600" lvl="0" indent="-228600">
              <a:buFont typeface="+mj-lt"/>
              <a:buAutoNum type="alphaUcPeriod"/>
            </a:pPr>
            <a:r>
              <a:rPr lang="fr-FR" sz="1200" dirty="0"/>
              <a:t>Semi-</a:t>
            </a:r>
            <a:r>
              <a:rPr lang="fr-FR" sz="1200" dirty="0" err="1"/>
              <a:t>structured</a:t>
            </a:r>
            <a:r>
              <a:rPr lang="fr-FR" sz="1200" dirty="0"/>
              <a:t> interview </a:t>
            </a:r>
            <a:r>
              <a:rPr lang="fr-FR" sz="1200" dirty="0" err="1" smtClean="0"/>
              <a:t>grid</a:t>
            </a:r>
            <a:r>
              <a:rPr lang="fr-FR" sz="1200" dirty="0" smtClean="0"/>
              <a:t>;</a:t>
            </a:r>
            <a:endParaRPr lang="fr-FR" sz="1200" dirty="0"/>
          </a:p>
          <a:p>
            <a:pPr marL="228600" lvl="0" indent="-228600">
              <a:buFont typeface="+mj-lt"/>
              <a:buAutoNum type="alphaUcPeriod"/>
            </a:pPr>
            <a:endParaRPr lang="fr-FR" sz="600" dirty="0"/>
          </a:p>
          <a:p>
            <a:pPr marL="228600" lvl="0" indent="-228600">
              <a:buFont typeface="+mj-lt"/>
              <a:buAutoNum type="alphaUcPeriod"/>
            </a:pPr>
            <a:r>
              <a:rPr lang="fr-FR" sz="1200" dirty="0"/>
              <a:t>Satisfaction questionnaire ;</a:t>
            </a:r>
          </a:p>
          <a:p>
            <a:pPr marL="228600" lvl="0" indent="-228600">
              <a:buFont typeface="+mj-lt"/>
              <a:buAutoNum type="alphaUcPeriod"/>
            </a:pPr>
            <a:endParaRPr lang="fr-FR" sz="600" dirty="0"/>
          </a:p>
          <a:p>
            <a:pPr marL="228600" lvl="0" indent="-228600">
              <a:buFont typeface="+mj-lt"/>
              <a:buAutoNum type="alphaUcPeriod"/>
            </a:pPr>
            <a:r>
              <a:rPr lang="fr-FR" sz="1200" dirty="0"/>
              <a:t>Learning questionnaire</a:t>
            </a:r>
            <a:r>
              <a:rPr lang="fr-FR" sz="1200" dirty="0" smtClean="0"/>
              <a:t>;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174840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3747</TotalTime>
  <Words>368</Words>
  <Application>Microsoft Office PowerPoint</Application>
  <PresentationFormat>Presentazione su schermo (4:3)</PresentationFormat>
  <Paragraphs>88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Facette</vt:lpstr>
      <vt:lpstr>            SoMExNet  </vt:lpstr>
      <vt:lpstr>Presentazione standard di PowerPoint</vt:lpstr>
      <vt:lpstr>Presentazione standard di PowerPoint</vt:lpstr>
      <vt:lpstr>Presentazione standard di PowerPoint</vt:lpstr>
      <vt:lpstr>Chronological sequence  of the evaluation process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Marco Golato</cp:lastModifiedBy>
  <cp:revision>352</cp:revision>
  <cp:lastPrinted>2019-03-25T10:32:16Z</cp:lastPrinted>
  <dcterms:created xsi:type="dcterms:W3CDTF">2014-10-06T10:05:01Z</dcterms:created>
  <dcterms:modified xsi:type="dcterms:W3CDTF">2019-03-25T10:33:44Z</dcterms:modified>
</cp:coreProperties>
</file>