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7"/>
  </p:notesMasterIdLst>
  <p:handoutMasterIdLst>
    <p:handoutMasterId r:id="rId8"/>
  </p:handoutMasterIdLst>
  <p:sldIdLst>
    <p:sldId id="271" r:id="rId2"/>
    <p:sldId id="324" r:id="rId3"/>
    <p:sldId id="325" r:id="rId4"/>
    <p:sldId id="326" r:id="rId5"/>
    <p:sldId id="323" r:id="rId6"/>
  </p:sldIdLst>
  <p:sldSz cx="9144000" cy="6858000" type="screen4x3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30F3B-CFFF-7842-A442-5AAEF1E69018}" type="doc">
      <dgm:prSet loTypeId="urn:microsoft.com/office/officeart/2005/8/layout/StepDownProcess" loCatId="" qsTypeId="urn:microsoft.com/office/officeart/2005/8/quickstyle/simple4" qsCatId="simple" csTypeId="urn:microsoft.com/office/officeart/2005/8/colors/accent1_3" csCatId="accent1" phldr="1"/>
      <dgm:spPr/>
    </dgm:pt>
    <dgm:pt modelId="{598FEAE5-5849-6B47-9C70-CD3AE1CD013C}">
      <dgm:prSet phldrT="[Testo]"/>
      <dgm:spPr/>
      <dgm:t>
        <a:bodyPr/>
        <a:lstStyle/>
        <a:p>
          <a:r>
            <a:rPr lang="it-IT" dirty="0" smtClean="0"/>
            <a:t>Fase 1</a:t>
          </a:r>
          <a:endParaRPr lang="it-IT" dirty="0"/>
        </a:p>
      </dgm:t>
    </dgm:pt>
    <dgm:pt modelId="{58B64B94-10C8-0747-B7E3-35B908103D4D}" type="parTrans" cxnId="{018FBD96-133F-0342-88FE-59FB08A05399}">
      <dgm:prSet/>
      <dgm:spPr/>
      <dgm:t>
        <a:bodyPr/>
        <a:lstStyle/>
        <a:p>
          <a:endParaRPr lang="it-IT"/>
        </a:p>
      </dgm:t>
    </dgm:pt>
    <dgm:pt modelId="{7ABB8F3F-507A-474C-9BD2-8FE9F552C754}" type="sibTrans" cxnId="{018FBD96-133F-0342-88FE-59FB08A05399}">
      <dgm:prSet/>
      <dgm:spPr/>
      <dgm:t>
        <a:bodyPr/>
        <a:lstStyle/>
        <a:p>
          <a:endParaRPr lang="it-IT"/>
        </a:p>
      </dgm:t>
    </dgm:pt>
    <dgm:pt modelId="{DC5B5194-622A-A44F-9D4C-89A6746D8CF0}">
      <dgm:prSet phldrT="[Testo]"/>
      <dgm:spPr/>
      <dgm:t>
        <a:bodyPr/>
        <a:lstStyle/>
        <a:p>
          <a:r>
            <a:rPr lang="it-IT" dirty="0" smtClean="0"/>
            <a:t>Fase 2</a:t>
          </a:r>
          <a:endParaRPr lang="it-IT" dirty="0"/>
        </a:p>
      </dgm:t>
    </dgm:pt>
    <dgm:pt modelId="{98517838-490D-C34E-9ADE-AFB0913F584C}" type="parTrans" cxnId="{C211CECC-7439-DD43-9621-1CCCE303C5E0}">
      <dgm:prSet/>
      <dgm:spPr/>
      <dgm:t>
        <a:bodyPr/>
        <a:lstStyle/>
        <a:p>
          <a:endParaRPr lang="it-IT"/>
        </a:p>
      </dgm:t>
    </dgm:pt>
    <dgm:pt modelId="{77E58504-2644-AF41-904B-4722CD2E54AB}" type="sibTrans" cxnId="{C211CECC-7439-DD43-9621-1CCCE303C5E0}">
      <dgm:prSet/>
      <dgm:spPr/>
      <dgm:t>
        <a:bodyPr/>
        <a:lstStyle/>
        <a:p>
          <a:endParaRPr lang="it-IT"/>
        </a:p>
      </dgm:t>
    </dgm:pt>
    <dgm:pt modelId="{390A9F9F-6BA4-AB40-A466-5E2022CD594F}">
      <dgm:prSet phldrT="[Testo]"/>
      <dgm:spPr/>
      <dgm:t>
        <a:bodyPr/>
        <a:lstStyle/>
        <a:p>
          <a:r>
            <a:rPr lang="it-IT" dirty="0" smtClean="0"/>
            <a:t>Fase 3 </a:t>
          </a:r>
          <a:endParaRPr lang="it-IT" dirty="0"/>
        </a:p>
      </dgm:t>
    </dgm:pt>
    <dgm:pt modelId="{9525141E-B57B-6B40-8CDA-7490F79C7085}" type="parTrans" cxnId="{04413B8D-1762-284F-B6D3-652664832896}">
      <dgm:prSet/>
      <dgm:spPr/>
      <dgm:t>
        <a:bodyPr/>
        <a:lstStyle/>
        <a:p>
          <a:endParaRPr lang="it-IT"/>
        </a:p>
      </dgm:t>
    </dgm:pt>
    <dgm:pt modelId="{DF0F53D2-ABC5-3143-9896-3B2BE2430CF6}" type="sibTrans" cxnId="{04413B8D-1762-284F-B6D3-652664832896}">
      <dgm:prSet/>
      <dgm:spPr/>
      <dgm:t>
        <a:bodyPr/>
        <a:lstStyle/>
        <a:p>
          <a:endParaRPr lang="it-IT"/>
        </a:p>
      </dgm:t>
    </dgm:pt>
    <dgm:pt modelId="{68494B02-FC5D-8243-8AFB-45395395917D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smtClean="0"/>
            <a:t>Fase 2</a:t>
          </a:r>
          <a:endParaRPr lang="it-IT" dirty="0"/>
        </a:p>
      </dgm:t>
    </dgm:pt>
    <dgm:pt modelId="{20456F67-24FC-4441-B4D0-5CC40F36082F}" type="parTrans" cxnId="{36DF4707-7B71-D84B-AAB5-A9EAA6048FA2}">
      <dgm:prSet/>
      <dgm:spPr/>
      <dgm:t>
        <a:bodyPr/>
        <a:lstStyle/>
        <a:p>
          <a:endParaRPr lang="it-IT"/>
        </a:p>
      </dgm:t>
    </dgm:pt>
    <dgm:pt modelId="{1FC86765-137D-F640-93F3-482A553F19D1}" type="sibTrans" cxnId="{36DF4707-7B71-D84B-AAB5-A9EAA6048FA2}">
      <dgm:prSet/>
      <dgm:spPr/>
      <dgm:t>
        <a:bodyPr/>
        <a:lstStyle/>
        <a:p>
          <a:endParaRPr lang="it-IT"/>
        </a:p>
      </dgm:t>
    </dgm:pt>
    <dgm:pt modelId="{3A9A5249-047C-6F46-9288-520D07DC559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smtClean="0"/>
            <a:t>Fase 1</a:t>
          </a:r>
          <a:endParaRPr lang="it-IT" dirty="0"/>
        </a:p>
      </dgm:t>
    </dgm:pt>
    <dgm:pt modelId="{C308BABD-8CBA-084F-9BB0-DA374F36D98D}" type="parTrans" cxnId="{AAABD293-7E8D-3545-8F0C-7C014B00E540}">
      <dgm:prSet/>
      <dgm:spPr/>
      <dgm:t>
        <a:bodyPr/>
        <a:lstStyle/>
        <a:p>
          <a:endParaRPr lang="it-IT"/>
        </a:p>
      </dgm:t>
    </dgm:pt>
    <dgm:pt modelId="{06B1234D-53C5-1E4B-B4BF-C92FB80701C2}" type="sibTrans" cxnId="{AAABD293-7E8D-3545-8F0C-7C014B00E540}">
      <dgm:prSet/>
      <dgm:spPr/>
      <dgm:t>
        <a:bodyPr/>
        <a:lstStyle/>
        <a:p>
          <a:endParaRPr lang="it-IT"/>
        </a:p>
      </dgm:t>
    </dgm:pt>
    <dgm:pt modelId="{B544381A-6D34-5F41-9F09-74C9090DEB6A}" type="pres">
      <dgm:prSet presAssocID="{0CF30F3B-CFFF-7842-A442-5AAEF1E69018}" presName="rootnode" presStyleCnt="0">
        <dgm:presLayoutVars>
          <dgm:chMax/>
          <dgm:chPref/>
          <dgm:dir/>
          <dgm:animLvl val="lvl"/>
        </dgm:presLayoutVars>
      </dgm:prSet>
      <dgm:spPr/>
    </dgm:pt>
    <dgm:pt modelId="{6836F9F2-06C5-F64B-AD94-F1A98DCAC581}" type="pres">
      <dgm:prSet presAssocID="{598FEAE5-5849-6B47-9C70-CD3AE1CD013C}" presName="composite" presStyleCnt="0"/>
      <dgm:spPr/>
    </dgm:pt>
    <dgm:pt modelId="{AAEE2770-BA8C-F345-9CC3-E499009A6F17}" type="pres">
      <dgm:prSet presAssocID="{598FEAE5-5849-6B47-9C70-CD3AE1CD013C}" presName="bentUpArrow1" presStyleLbl="alignImgPlace1" presStyleIdx="0" presStyleCnt="4" custLinFactNeighborX="-97999" custLinFactNeighborY="3011"/>
      <dgm:spPr>
        <a:noFill/>
      </dgm:spPr>
    </dgm:pt>
    <dgm:pt modelId="{8926E5F5-873E-644D-B771-8DAC1D49769F}" type="pres">
      <dgm:prSet presAssocID="{598FEAE5-5849-6B47-9C70-CD3AE1CD013C}" presName="ParentText" presStyleLbl="node1" presStyleIdx="0" presStyleCnt="5" custLinFactNeighborX="-960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D49EDE3-EEA9-CE44-8710-3DD5BE29850C}" type="pres">
      <dgm:prSet presAssocID="{598FEAE5-5849-6B47-9C70-CD3AE1CD013C}" presName="ChildText" presStyleLbl="revTx" presStyleIdx="0" presStyleCnt="4" custScaleX="481795" custLinFactX="45165" custLinFactNeighborX="100000" custLinFactNeighborY="-43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F8C47E8-6384-1547-B8A1-41559C3DB7D1}" type="pres">
      <dgm:prSet presAssocID="{7ABB8F3F-507A-474C-9BD2-8FE9F552C754}" presName="sibTrans" presStyleCnt="0"/>
      <dgm:spPr/>
    </dgm:pt>
    <dgm:pt modelId="{F6AD1062-0FC4-B546-A6CC-173DCBC01EA6}" type="pres">
      <dgm:prSet presAssocID="{DC5B5194-622A-A44F-9D4C-89A6746D8CF0}" presName="composite" presStyleCnt="0"/>
      <dgm:spPr/>
    </dgm:pt>
    <dgm:pt modelId="{0105DCDA-5789-D24B-8FEB-A29BD8C1ADAB}" type="pres">
      <dgm:prSet presAssocID="{DC5B5194-622A-A44F-9D4C-89A6746D8CF0}" presName="bentUpArrow1" presStyleLbl="alignImgPlace1" presStyleIdx="1" presStyleCnt="4" custLinFactX="-33931" custLinFactNeighborX="-100000" custLinFactNeighborY="2876"/>
      <dgm:spPr>
        <a:noFill/>
      </dgm:spPr>
    </dgm:pt>
    <dgm:pt modelId="{98BBA187-05ED-1049-8125-F77DDEB5CAA8}" type="pres">
      <dgm:prSet presAssocID="{DC5B5194-622A-A44F-9D4C-89A6746D8CF0}" presName="ParentText" presStyleLbl="node1" presStyleIdx="1" presStyleCnt="5" custLinFactNeighborX="-93511" custLinFactNeighborY="-625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02112A-7BBE-6147-A245-E66B309DDDC3}" type="pres">
      <dgm:prSet presAssocID="{DC5B5194-622A-A44F-9D4C-89A6746D8CF0}" presName="ChildText" presStyleLbl="revTx" presStyleIdx="1" presStyleCnt="4" custScaleX="346291" custLinFactNeighborX="64569" custLinFactNeighborY="-1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3A44FA-F6EC-1D48-A4E8-8EBEFEA74630}" type="pres">
      <dgm:prSet presAssocID="{77E58504-2644-AF41-904B-4722CD2E54AB}" presName="sibTrans" presStyleCnt="0"/>
      <dgm:spPr/>
    </dgm:pt>
    <dgm:pt modelId="{BDAF936D-F4C7-EB45-A5D9-949C343FD271}" type="pres">
      <dgm:prSet presAssocID="{3A9A5249-047C-6F46-9288-520D07DC559C}" presName="composite" presStyleCnt="0"/>
      <dgm:spPr/>
    </dgm:pt>
    <dgm:pt modelId="{0D75C98D-83FF-594E-ACB0-01501AF9FDC8}" type="pres">
      <dgm:prSet presAssocID="{3A9A5249-047C-6F46-9288-520D07DC559C}" presName="bentUpArrow1" presStyleLbl="alignImgPlace1" presStyleIdx="2" presStyleCnt="4" custLinFactX="-100000" custLinFactNeighborX="-109018" custLinFactNeighborY="-28004"/>
      <dgm:spPr>
        <a:noFill/>
      </dgm:spPr>
    </dgm:pt>
    <dgm:pt modelId="{FAA15ACD-C9B2-B949-809D-6C0FB04BB4B3}" type="pres">
      <dgm:prSet presAssocID="{3A9A5249-047C-6F46-9288-520D07DC559C}" presName="ParentText" presStyleLbl="node1" presStyleIdx="2" presStyleCnt="5" custLinFactX="-30014" custLinFactY="-15886" custLinFactNeighborX="-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F34CB2D-63DB-FD46-95D0-346E74753B39}" type="pres">
      <dgm:prSet presAssocID="{3A9A5249-047C-6F46-9288-520D07DC559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7ABD03D-10F4-4644-BD65-559DBB8CEDA7}" type="pres">
      <dgm:prSet presAssocID="{06B1234D-53C5-1E4B-B4BF-C92FB80701C2}" presName="sibTrans" presStyleCnt="0"/>
      <dgm:spPr/>
    </dgm:pt>
    <dgm:pt modelId="{A7782FF0-6D26-7440-9DE0-1125E3E2BDA3}" type="pres">
      <dgm:prSet presAssocID="{68494B02-FC5D-8243-8AFB-45395395917D}" presName="composite" presStyleCnt="0"/>
      <dgm:spPr/>
    </dgm:pt>
    <dgm:pt modelId="{7A45FB45-0795-3548-A05F-A63C36451499}" type="pres">
      <dgm:prSet presAssocID="{68494B02-FC5D-8243-8AFB-45395395917D}" presName="bentUpArrow1" presStyleLbl="alignImgPlace1" presStyleIdx="3" presStyleCnt="4" custLinFactX="-100000" custLinFactNeighborX="-184106" custLinFactNeighborY="-28004"/>
      <dgm:spPr>
        <a:noFill/>
      </dgm:spPr>
    </dgm:pt>
    <dgm:pt modelId="{4FF1AC7B-5A1A-7A40-B86C-BACE28880C3F}" type="pres">
      <dgm:prSet presAssocID="{68494B02-FC5D-8243-8AFB-45395395917D}" presName="ParentText" presStyleLbl="node1" presStyleIdx="3" presStyleCnt="5" custLinFactX="-87815" custLinFactY="-55449" custLinFactNeighborX="-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442ED0-5923-CC46-930E-A0E6811B02CB}" type="pres">
      <dgm:prSet presAssocID="{68494B02-FC5D-8243-8AFB-45395395917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DFEFBBE-F35B-C047-A893-07B0609D04A9}" type="pres">
      <dgm:prSet presAssocID="{1FC86765-137D-F640-93F3-482A553F19D1}" presName="sibTrans" presStyleCnt="0"/>
      <dgm:spPr/>
    </dgm:pt>
    <dgm:pt modelId="{C6E23AC0-752F-E74D-9C38-7E1E03802849}" type="pres">
      <dgm:prSet presAssocID="{390A9F9F-6BA4-AB40-A466-5E2022CD594F}" presName="composite" presStyleCnt="0"/>
      <dgm:spPr/>
    </dgm:pt>
    <dgm:pt modelId="{3A27D9D2-E590-114C-A0A1-347B8C01C0BC}" type="pres">
      <dgm:prSet presAssocID="{390A9F9F-6BA4-AB40-A466-5E2022CD594F}" presName="ParentText" presStyleLbl="node1" presStyleIdx="4" presStyleCnt="5" custLinFactX="-100000" custLinFactY="-100000" custLinFactNeighborX="-122583" custLinFactNeighborY="-1232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CCCED63-8CA8-4979-8252-D62A4F3AEA1D}" type="presOf" srcId="{DC5B5194-622A-A44F-9D4C-89A6746D8CF0}" destId="{98BBA187-05ED-1049-8125-F77DDEB5CAA8}" srcOrd="0" destOrd="0" presId="urn:microsoft.com/office/officeart/2005/8/layout/StepDownProcess"/>
    <dgm:cxn modelId="{83486B03-48D1-4CD4-A9A0-40D054B3BA4E}" type="presOf" srcId="{598FEAE5-5849-6B47-9C70-CD3AE1CD013C}" destId="{8926E5F5-873E-644D-B771-8DAC1D49769F}" srcOrd="0" destOrd="0" presId="urn:microsoft.com/office/officeart/2005/8/layout/StepDownProcess"/>
    <dgm:cxn modelId="{64E3B8CF-B331-4B54-B1BF-AA258FA79787}" type="presOf" srcId="{68494B02-FC5D-8243-8AFB-45395395917D}" destId="{4FF1AC7B-5A1A-7A40-B86C-BACE28880C3F}" srcOrd="0" destOrd="0" presId="urn:microsoft.com/office/officeart/2005/8/layout/StepDownProcess"/>
    <dgm:cxn modelId="{36DF4707-7B71-D84B-AAB5-A9EAA6048FA2}" srcId="{0CF30F3B-CFFF-7842-A442-5AAEF1E69018}" destId="{68494B02-FC5D-8243-8AFB-45395395917D}" srcOrd="3" destOrd="0" parTransId="{20456F67-24FC-4441-B4D0-5CC40F36082F}" sibTransId="{1FC86765-137D-F640-93F3-482A553F19D1}"/>
    <dgm:cxn modelId="{AAABD293-7E8D-3545-8F0C-7C014B00E540}" srcId="{0CF30F3B-CFFF-7842-A442-5AAEF1E69018}" destId="{3A9A5249-047C-6F46-9288-520D07DC559C}" srcOrd="2" destOrd="0" parTransId="{C308BABD-8CBA-084F-9BB0-DA374F36D98D}" sibTransId="{06B1234D-53C5-1E4B-B4BF-C92FB80701C2}"/>
    <dgm:cxn modelId="{C211CECC-7439-DD43-9621-1CCCE303C5E0}" srcId="{0CF30F3B-CFFF-7842-A442-5AAEF1E69018}" destId="{DC5B5194-622A-A44F-9D4C-89A6746D8CF0}" srcOrd="1" destOrd="0" parTransId="{98517838-490D-C34E-9ADE-AFB0913F584C}" sibTransId="{77E58504-2644-AF41-904B-4722CD2E54AB}"/>
    <dgm:cxn modelId="{018FBD96-133F-0342-88FE-59FB08A05399}" srcId="{0CF30F3B-CFFF-7842-A442-5AAEF1E69018}" destId="{598FEAE5-5849-6B47-9C70-CD3AE1CD013C}" srcOrd="0" destOrd="0" parTransId="{58B64B94-10C8-0747-B7E3-35B908103D4D}" sibTransId="{7ABB8F3F-507A-474C-9BD2-8FE9F552C754}"/>
    <dgm:cxn modelId="{2D91F806-2ACD-4ECD-80D6-23C65C86BD56}" type="presOf" srcId="{3A9A5249-047C-6F46-9288-520D07DC559C}" destId="{FAA15ACD-C9B2-B949-809D-6C0FB04BB4B3}" srcOrd="0" destOrd="0" presId="urn:microsoft.com/office/officeart/2005/8/layout/StepDownProcess"/>
    <dgm:cxn modelId="{D2666127-0957-4E0A-8EB6-1FFE99131E52}" type="presOf" srcId="{390A9F9F-6BA4-AB40-A466-5E2022CD594F}" destId="{3A27D9D2-E590-114C-A0A1-347B8C01C0BC}" srcOrd="0" destOrd="0" presId="urn:microsoft.com/office/officeart/2005/8/layout/StepDownProcess"/>
    <dgm:cxn modelId="{217B51F4-E068-4A06-B5FB-07CCC0A5D8FB}" type="presOf" srcId="{0CF30F3B-CFFF-7842-A442-5AAEF1E69018}" destId="{B544381A-6D34-5F41-9F09-74C9090DEB6A}" srcOrd="0" destOrd="0" presId="urn:microsoft.com/office/officeart/2005/8/layout/StepDownProcess"/>
    <dgm:cxn modelId="{04413B8D-1762-284F-B6D3-652664832896}" srcId="{0CF30F3B-CFFF-7842-A442-5AAEF1E69018}" destId="{390A9F9F-6BA4-AB40-A466-5E2022CD594F}" srcOrd="4" destOrd="0" parTransId="{9525141E-B57B-6B40-8CDA-7490F79C7085}" sibTransId="{DF0F53D2-ABC5-3143-9896-3B2BE2430CF6}"/>
    <dgm:cxn modelId="{99E7DC75-2867-4A27-B848-16C0A2122D52}" type="presParOf" srcId="{B544381A-6D34-5F41-9F09-74C9090DEB6A}" destId="{6836F9F2-06C5-F64B-AD94-F1A98DCAC581}" srcOrd="0" destOrd="0" presId="urn:microsoft.com/office/officeart/2005/8/layout/StepDownProcess"/>
    <dgm:cxn modelId="{23F78FAA-FE24-4E68-AD06-FCAE47C39899}" type="presParOf" srcId="{6836F9F2-06C5-F64B-AD94-F1A98DCAC581}" destId="{AAEE2770-BA8C-F345-9CC3-E499009A6F17}" srcOrd="0" destOrd="0" presId="urn:microsoft.com/office/officeart/2005/8/layout/StepDownProcess"/>
    <dgm:cxn modelId="{72DEA50A-D86E-4B77-89DA-32E04610EFF5}" type="presParOf" srcId="{6836F9F2-06C5-F64B-AD94-F1A98DCAC581}" destId="{8926E5F5-873E-644D-B771-8DAC1D49769F}" srcOrd="1" destOrd="0" presId="urn:microsoft.com/office/officeart/2005/8/layout/StepDownProcess"/>
    <dgm:cxn modelId="{45D881FD-DE29-45C9-976C-FA8CE3B375BF}" type="presParOf" srcId="{6836F9F2-06C5-F64B-AD94-F1A98DCAC581}" destId="{6D49EDE3-EEA9-CE44-8710-3DD5BE29850C}" srcOrd="2" destOrd="0" presId="urn:microsoft.com/office/officeart/2005/8/layout/StepDownProcess"/>
    <dgm:cxn modelId="{1A15F3F7-AF05-4BCC-B07A-422E9B8404CA}" type="presParOf" srcId="{B544381A-6D34-5F41-9F09-74C9090DEB6A}" destId="{EF8C47E8-6384-1547-B8A1-41559C3DB7D1}" srcOrd="1" destOrd="0" presId="urn:microsoft.com/office/officeart/2005/8/layout/StepDownProcess"/>
    <dgm:cxn modelId="{C631B9CC-91E6-41BF-82E5-13AB277E5C1A}" type="presParOf" srcId="{B544381A-6D34-5F41-9F09-74C9090DEB6A}" destId="{F6AD1062-0FC4-B546-A6CC-173DCBC01EA6}" srcOrd="2" destOrd="0" presId="urn:microsoft.com/office/officeart/2005/8/layout/StepDownProcess"/>
    <dgm:cxn modelId="{EDDE17B4-8897-4E0C-B70D-773B6217D470}" type="presParOf" srcId="{F6AD1062-0FC4-B546-A6CC-173DCBC01EA6}" destId="{0105DCDA-5789-D24B-8FEB-A29BD8C1ADAB}" srcOrd="0" destOrd="0" presId="urn:microsoft.com/office/officeart/2005/8/layout/StepDownProcess"/>
    <dgm:cxn modelId="{BF2F6DE3-7AF9-4BED-ADC9-610B1A3E9363}" type="presParOf" srcId="{F6AD1062-0FC4-B546-A6CC-173DCBC01EA6}" destId="{98BBA187-05ED-1049-8125-F77DDEB5CAA8}" srcOrd="1" destOrd="0" presId="urn:microsoft.com/office/officeart/2005/8/layout/StepDownProcess"/>
    <dgm:cxn modelId="{760ED04B-1786-4530-88C5-CC810C3C9F9F}" type="presParOf" srcId="{F6AD1062-0FC4-B546-A6CC-173DCBC01EA6}" destId="{1502112A-7BBE-6147-A245-E66B309DDDC3}" srcOrd="2" destOrd="0" presId="urn:microsoft.com/office/officeart/2005/8/layout/StepDownProcess"/>
    <dgm:cxn modelId="{F1202A7C-EB13-4451-A96A-BCB18E9CDDDE}" type="presParOf" srcId="{B544381A-6D34-5F41-9F09-74C9090DEB6A}" destId="{973A44FA-F6EC-1D48-A4E8-8EBEFEA74630}" srcOrd="3" destOrd="0" presId="urn:microsoft.com/office/officeart/2005/8/layout/StepDownProcess"/>
    <dgm:cxn modelId="{85932603-52BB-4AF9-A90E-A6EAA855FAFD}" type="presParOf" srcId="{B544381A-6D34-5F41-9F09-74C9090DEB6A}" destId="{BDAF936D-F4C7-EB45-A5D9-949C343FD271}" srcOrd="4" destOrd="0" presId="urn:microsoft.com/office/officeart/2005/8/layout/StepDownProcess"/>
    <dgm:cxn modelId="{DD054F2D-4E8C-4F5D-B979-BED3E72A6BCC}" type="presParOf" srcId="{BDAF936D-F4C7-EB45-A5D9-949C343FD271}" destId="{0D75C98D-83FF-594E-ACB0-01501AF9FDC8}" srcOrd="0" destOrd="0" presId="urn:microsoft.com/office/officeart/2005/8/layout/StepDownProcess"/>
    <dgm:cxn modelId="{CC4743CD-5913-44B9-AB7E-D7E23E3873F1}" type="presParOf" srcId="{BDAF936D-F4C7-EB45-A5D9-949C343FD271}" destId="{FAA15ACD-C9B2-B949-809D-6C0FB04BB4B3}" srcOrd="1" destOrd="0" presId="urn:microsoft.com/office/officeart/2005/8/layout/StepDownProcess"/>
    <dgm:cxn modelId="{28641315-96B9-45DE-8B05-DC66281EFB99}" type="presParOf" srcId="{BDAF936D-F4C7-EB45-A5D9-949C343FD271}" destId="{AF34CB2D-63DB-FD46-95D0-346E74753B39}" srcOrd="2" destOrd="0" presId="urn:microsoft.com/office/officeart/2005/8/layout/StepDownProcess"/>
    <dgm:cxn modelId="{98FD227B-1E44-4E18-9D78-15F7E4F0E133}" type="presParOf" srcId="{B544381A-6D34-5F41-9F09-74C9090DEB6A}" destId="{F7ABD03D-10F4-4644-BD65-559DBB8CEDA7}" srcOrd="5" destOrd="0" presId="urn:microsoft.com/office/officeart/2005/8/layout/StepDownProcess"/>
    <dgm:cxn modelId="{78AB7F31-C737-4B7D-B5E8-D818EE557F99}" type="presParOf" srcId="{B544381A-6D34-5F41-9F09-74C9090DEB6A}" destId="{A7782FF0-6D26-7440-9DE0-1125E3E2BDA3}" srcOrd="6" destOrd="0" presId="urn:microsoft.com/office/officeart/2005/8/layout/StepDownProcess"/>
    <dgm:cxn modelId="{85AB8C4D-2F74-4751-9A2C-485956B17A09}" type="presParOf" srcId="{A7782FF0-6D26-7440-9DE0-1125E3E2BDA3}" destId="{7A45FB45-0795-3548-A05F-A63C36451499}" srcOrd="0" destOrd="0" presId="urn:microsoft.com/office/officeart/2005/8/layout/StepDownProcess"/>
    <dgm:cxn modelId="{E9EA0AC8-953B-405D-A5CE-C68B1C38B172}" type="presParOf" srcId="{A7782FF0-6D26-7440-9DE0-1125E3E2BDA3}" destId="{4FF1AC7B-5A1A-7A40-B86C-BACE28880C3F}" srcOrd="1" destOrd="0" presId="urn:microsoft.com/office/officeart/2005/8/layout/StepDownProcess"/>
    <dgm:cxn modelId="{92EF5B8A-3B42-418E-9EAE-9CBD3AA825CD}" type="presParOf" srcId="{A7782FF0-6D26-7440-9DE0-1125E3E2BDA3}" destId="{C0442ED0-5923-CC46-930E-A0E6811B02CB}" srcOrd="2" destOrd="0" presId="urn:microsoft.com/office/officeart/2005/8/layout/StepDownProcess"/>
    <dgm:cxn modelId="{82C2594A-52A7-425A-B7AA-AF8701F83C57}" type="presParOf" srcId="{B544381A-6D34-5F41-9F09-74C9090DEB6A}" destId="{2DFEFBBE-F35B-C047-A893-07B0609D04A9}" srcOrd="7" destOrd="0" presId="urn:microsoft.com/office/officeart/2005/8/layout/StepDownProcess"/>
    <dgm:cxn modelId="{A8C0F466-E683-460A-AD44-E5D192E321DA}" type="presParOf" srcId="{B544381A-6D34-5F41-9F09-74C9090DEB6A}" destId="{C6E23AC0-752F-E74D-9C38-7E1E03802849}" srcOrd="8" destOrd="0" presId="urn:microsoft.com/office/officeart/2005/8/layout/StepDownProcess"/>
    <dgm:cxn modelId="{268D796A-7818-488F-B639-B49801E0B9BF}" type="presParOf" srcId="{C6E23AC0-752F-E74D-9C38-7E1E03802849}" destId="{3A27D9D2-E590-114C-A0A1-347B8C01C0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697" y="1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C57D-2E86-432E-8E9C-CAC50EA2E1F3}" type="datetimeFigureOut">
              <a:rPr lang="it-IT" smtClean="0"/>
              <a:pPr/>
              <a:t>30/07/2019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697" y="6456325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45262-354C-4EA9-9A41-010323C61AF1}" type="slidenum">
              <a:rPr lang="it-IT" smtClean="0"/>
              <a:pPr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30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8454-2244-4C86-BE07-D0E62A06848D}" type="datetimeFigureOut">
              <a:rPr lang="fr-BE" smtClean="0"/>
              <a:pPr/>
              <a:t>30-07-19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6FCCB-04B7-4BAF-B50E-2370C8461BA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7408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2D778-C3B9-47BE-B352-7BACC1931BD8}" type="slidenum">
              <a:rPr lang="fr-BE" smtClean="0"/>
              <a:pPr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2549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9260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6FCCB-04B7-4BAF-B50E-2370C8461BA7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10479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7834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79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840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7716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867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3256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17517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51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703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570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8098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831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280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257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936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325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30/07/2019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‹Nº›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984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422396"/>
            <a:ext cx="5829300" cy="1463040"/>
          </a:xfrm>
        </p:spPr>
        <p:txBody>
          <a:bodyPr/>
          <a:lstStyle/>
          <a:p>
            <a:pPr algn="ctr"/>
            <a:r>
              <a:rPr lang="fr-BE" dirty="0" smtClean="0"/>
              <a:t>            </a:t>
            </a:r>
            <a:r>
              <a:rPr lang="fr-BE" dirty="0" err="1" smtClean="0"/>
              <a:t>SoMExNet</a:t>
            </a:r>
            <a:r>
              <a:rPr lang="fr-BE" dirty="0" smtClean="0"/>
              <a:t>		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3011052"/>
            <a:ext cx="6400800" cy="3846948"/>
          </a:xfrm>
        </p:spPr>
        <p:txBody>
          <a:bodyPr>
            <a:normAutofit/>
          </a:bodyPr>
          <a:lstStyle/>
          <a:p>
            <a:endParaRPr lang="fr-BE" dirty="0">
              <a:solidFill>
                <a:schemeClr val="accent2"/>
              </a:solidFill>
            </a:endParaRPr>
          </a:p>
          <a:p>
            <a:pPr algn="ctr"/>
            <a:r>
              <a:rPr lang="it-IT" sz="2200" dirty="0" smtClean="0">
                <a:solidFill>
                  <a:schemeClr val="accent2"/>
                </a:solidFill>
              </a:rPr>
              <a:t>EVALUACIÓN</a:t>
            </a:r>
            <a:endParaRPr lang="fr-BE" sz="2200" dirty="0" smtClean="0">
              <a:solidFill>
                <a:schemeClr val="accent2"/>
              </a:solidFill>
            </a:endParaRPr>
          </a:p>
          <a:p>
            <a:pPr algn="l"/>
            <a:r>
              <a:rPr lang="fr-BE" sz="1100" i="1" dirty="0" smtClean="0">
                <a:solidFill>
                  <a:schemeClr val="accent2"/>
                </a:solidFill>
              </a:rPr>
              <a:t>    </a:t>
            </a:r>
          </a:p>
          <a:p>
            <a:pPr algn="l"/>
            <a:endParaRPr lang="fr-BE" sz="1100" i="1" dirty="0">
              <a:solidFill>
                <a:schemeClr val="accent2"/>
              </a:solidFill>
            </a:endParaRPr>
          </a:p>
          <a:p>
            <a:endParaRPr lang="en-GB" sz="11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900" i="1" dirty="0">
              <a:solidFill>
                <a:schemeClr val="tx1"/>
              </a:solidFill>
            </a:endParaRPr>
          </a:p>
          <a:p>
            <a:endParaRPr lang="en-GB" sz="900" i="1" dirty="0" smtClean="0">
              <a:solidFill>
                <a:schemeClr val="tx1"/>
              </a:solidFill>
            </a:endParaRPr>
          </a:p>
          <a:p>
            <a:endParaRPr lang="en-GB" sz="1000" i="1" dirty="0">
              <a:solidFill>
                <a:schemeClr val="tx1"/>
              </a:solidFill>
            </a:endParaRPr>
          </a:p>
          <a:p>
            <a:r>
              <a:rPr lang="es-ES" sz="1000" i="1" dirty="0" smtClean="0">
                <a:solidFill>
                  <a:schemeClr val="tx1"/>
                </a:solidFill>
              </a:rPr>
              <a:t>Este proyecto ha sido financiado con el apoyo de la Comisión Europea.</a:t>
            </a:r>
            <a:endParaRPr lang="es-ES" sz="1000" dirty="0" smtClean="0">
              <a:solidFill>
                <a:schemeClr val="tx1"/>
              </a:solidFill>
            </a:endParaRPr>
          </a:p>
          <a:p>
            <a:r>
              <a:rPr lang="es-ES" sz="1000" i="1" dirty="0" smtClean="0">
                <a:solidFill>
                  <a:schemeClr val="tx1"/>
                </a:solidFill>
              </a:rPr>
              <a:t>Este publicación refleja el punto de vista de su autor, y la Comisión no se puede hacer </a:t>
            </a:r>
            <a:r>
              <a:rPr lang="es-ES" sz="1000" i="1" dirty="0" smtClean="0">
                <a:solidFill>
                  <a:schemeClr val="tx1"/>
                </a:solidFill>
              </a:rPr>
              <a:t>responsable </a:t>
            </a:r>
            <a:r>
              <a:rPr lang="es-ES" sz="1000" i="1" dirty="0" smtClean="0">
                <a:solidFill>
                  <a:schemeClr val="tx1"/>
                </a:solidFill>
              </a:rPr>
              <a:t>del uso que pueda hacerse de la información aquí contenida</a:t>
            </a:r>
            <a:r>
              <a:rPr lang="es-ES" sz="900" i="1" dirty="0" smtClean="0">
                <a:solidFill>
                  <a:schemeClr val="tx1"/>
                </a:solidFill>
              </a:rPr>
              <a:t>.</a:t>
            </a:r>
            <a:endParaRPr lang="es-ES" sz="900" dirty="0" smtClean="0">
              <a:solidFill>
                <a:schemeClr val="tx1"/>
              </a:solidFill>
            </a:endParaRPr>
          </a:p>
          <a:p>
            <a:endParaRPr lang="fr-BE" i="1" dirty="0">
              <a:solidFill>
                <a:schemeClr val="tx1"/>
              </a:solidFill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</a:t>
            </a:r>
            <a:endParaRPr kumimoji="0" lang="pt-P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pt-PT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B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2750"/>
            <a:ext cx="5554953" cy="169615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996416"/>
            <a:ext cx="2627784" cy="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16632"/>
            <a:ext cx="511256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2800" b="1" dirty="0" smtClean="0"/>
              <a:t>El proceso de evaluación</a:t>
            </a:r>
            <a:r>
              <a:rPr lang="en-GB" sz="2800" b="1" dirty="0" smtClean="0"/>
              <a:t>:</a:t>
            </a:r>
            <a:endParaRPr lang="en-GB" sz="2800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764704"/>
            <a:ext cx="842493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dirty="0" smtClean="0">
                <a:solidFill>
                  <a:schemeClr val="tx1"/>
                </a:solidFill>
                <a:cs typeface="Trebuchet MS"/>
              </a:rPr>
              <a:t>Durante el proceso de formación se han previsto un </a:t>
            </a:r>
            <a:r>
              <a:rPr lang="es-ES" b="1" dirty="0" smtClean="0">
                <a:solidFill>
                  <a:schemeClr val="tx1"/>
                </a:solidFill>
                <a:cs typeface="Trebuchet MS"/>
              </a:rPr>
              <a:t>proceso de evaluación específico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.</a:t>
            </a:r>
          </a:p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  <a:cs typeface="Trebuchet MS"/>
              </a:rPr>
              <a:t>La evaluación mejora las acciones llevadas a cabo durante el proyecto y controlará </a:t>
            </a:r>
            <a:r>
              <a:rPr lang="es-ES" b="1" dirty="0" smtClean="0">
                <a:solidFill>
                  <a:schemeClr val="tx1"/>
                </a:solidFill>
                <a:cs typeface="Trebuchet MS"/>
              </a:rPr>
              <a:t>aspectos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 relacionados con: </a:t>
            </a:r>
          </a:p>
          <a:p>
            <a:pPr marL="400050" lvl="1" indent="0">
              <a:buNone/>
            </a:pPr>
            <a:r>
              <a:rPr lang="es-ES" sz="2200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</a:t>
            </a:r>
            <a:r>
              <a:rPr lang="es-ES" sz="2000" dirty="0" smtClean="0">
                <a:solidFill>
                  <a:schemeClr val="tx1"/>
                </a:solidFill>
                <a:cs typeface="Trebuchet MS"/>
                <a:sym typeface="Wingdings 2" panose="05020102010507070707" pitchFamily="18" charset="2"/>
              </a:rPr>
              <a:t> 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El nivel de satisfacción</a:t>
            </a:r>
          </a:p>
          <a:p>
            <a:pPr marL="400050" lvl="1" indent="0">
              <a:buNone/>
            </a:pPr>
            <a:r>
              <a:rPr lang="es-ES" sz="2200" dirty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</a:t>
            </a:r>
            <a:r>
              <a:rPr lang="es-ES" sz="2000" dirty="0">
                <a:solidFill>
                  <a:schemeClr val="tx1"/>
                </a:solidFill>
                <a:cs typeface="Trebuchet MS"/>
                <a:sym typeface="Wingdings 2" panose="05020102010507070707" pitchFamily="18" charset="2"/>
              </a:rPr>
              <a:t> 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El grado de aprendizaje</a:t>
            </a:r>
          </a:p>
          <a:p>
            <a:pPr marL="400050" lvl="1" indent="0">
              <a:buNone/>
            </a:pPr>
            <a:r>
              <a:rPr lang="es-ES" sz="2200" dirty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</a:t>
            </a:r>
            <a:r>
              <a:rPr lang="es-ES" sz="2000" dirty="0">
                <a:solidFill>
                  <a:schemeClr val="tx1"/>
                </a:solidFill>
                <a:cs typeface="Trebuchet MS"/>
                <a:sym typeface="Wingdings 2" panose="05020102010507070707" pitchFamily="18" charset="2"/>
              </a:rPr>
              <a:t> 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La efectividad de la ruta formativa</a:t>
            </a:r>
          </a:p>
          <a:p>
            <a:pPr marL="400050" lvl="1" indent="0">
              <a:buNone/>
            </a:pPr>
            <a:r>
              <a:rPr lang="es-ES" sz="2200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</a:t>
            </a:r>
            <a:r>
              <a:rPr lang="es-ES" sz="2000" dirty="0" smtClean="0">
                <a:solidFill>
                  <a:schemeClr val="tx1"/>
                </a:solidFill>
                <a:cs typeface="Trebuchet MS"/>
                <a:sym typeface="Wingdings 2" panose="05020102010507070707" pitchFamily="18" charset="2"/>
              </a:rPr>
              <a:t> 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La App de SoMExNet y las herramientas de apoyo (herramienta 1 y herramienta 2)</a:t>
            </a:r>
            <a:endParaRPr lang="en-US" sz="1800" dirty="0" smtClean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endParaRPr lang="en-US" dirty="0">
              <a:solidFill>
                <a:schemeClr val="tx1"/>
              </a:solidFill>
              <a:cs typeface="Trebuchet MS"/>
            </a:endParaRPr>
          </a:p>
          <a:p>
            <a:pPr marL="0" indent="0" algn="r">
              <a:buNone/>
            </a:pPr>
            <a:r>
              <a:rPr lang="es-ES" dirty="0" smtClean="0">
                <a:solidFill>
                  <a:schemeClr val="tx1"/>
                </a:solidFill>
                <a:cs typeface="Trebuchet MS"/>
              </a:rPr>
              <a:t>Al </a:t>
            </a:r>
            <a:r>
              <a:rPr lang="es-ES" b="1" dirty="0" smtClean="0">
                <a:solidFill>
                  <a:schemeClr val="tx1"/>
                </a:solidFill>
                <a:cs typeface="Trebuchet MS"/>
              </a:rPr>
              <a:t>finalizar los cursos formativos 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se darán los tests que evalúen el aprendizaje y el nivel de satisfacción.</a:t>
            </a:r>
          </a:p>
          <a:p>
            <a:pPr marL="0" indent="0" algn="r">
              <a:buNone/>
            </a:pPr>
            <a:endParaRPr lang="es-ES" dirty="0">
              <a:solidFill>
                <a:schemeClr val="tx1"/>
              </a:solidFill>
              <a:cs typeface="Trebuchet MS"/>
            </a:endParaRPr>
          </a:p>
          <a:p>
            <a:pPr marL="0" indent="0" algn="r">
              <a:buNone/>
            </a:pPr>
            <a:r>
              <a:rPr lang="es-ES" dirty="0" smtClean="0">
                <a:solidFill>
                  <a:schemeClr val="tx1"/>
                </a:solidFill>
                <a:cs typeface="Trebuchet MS"/>
              </a:rPr>
              <a:t>La evaluación de la App de SoMExNet y de sus herramientas de apoyo (Herramienta 1 y Herramienta 2) se realizará tras </a:t>
            </a:r>
            <a:r>
              <a:rPr lang="es-ES" b="1" dirty="0" smtClean="0">
                <a:solidFill>
                  <a:schemeClr val="tx1"/>
                </a:solidFill>
                <a:cs typeface="Trebuchet MS"/>
              </a:rPr>
              <a:t>un período de experimentació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n sobre su uso. </a:t>
            </a:r>
          </a:p>
        </p:txBody>
      </p:sp>
    </p:spTree>
    <p:extLst>
      <p:ext uri="{BB962C8B-B14F-4D97-AF65-F5344CB8AC3E}">
        <p14:creationId xmlns:p14="http://schemas.microsoft.com/office/powerpoint/2010/main" val="18924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2800" b="1" dirty="0"/>
              <a:t>El proceso de </a:t>
            </a:r>
            <a:r>
              <a:rPr lang="es-ES" sz="2800" b="1" dirty="0" smtClean="0"/>
              <a:t>evaluación</a:t>
            </a:r>
            <a:r>
              <a:rPr lang="en-GB" sz="3200" b="1" dirty="0" smtClean="0"/>
              <a:t>:</a:t>
            </a:r>
            <a:endParaRPr lang="en-GB" sz="3200" b="1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07504" y="980728"/>
            <a:ext cx="8424936" cy="5184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000" b="1" u="sng" dirty="0" smtClean="0">
                <a:solidFill>
                  <a:schemeClr val="tx1"/>
                </a:solidFill>
                <a:cs typeface="Trebuchet MS"/>
              </a:rPr>
              <a:t>Actores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 involucrados en el proceso de evaluación: </a:t>
            </a:r>
          </a:p>
          <a:p>
            <a:pPr marL="0" indent="0">
              <a:buNone/>
            </a:pPr>
            <a:endParaRPr lang="es-ES" dirty="0" smtClean="0">
              <a:solidFill>
                <a:schemeClr val="tx1"/>
              </a:solidFill>
              <a:cs typeface="Trebuchet MS"/>
            </a:endParaRPr>
          </a:p>
          <a:p>
            <a:pPr marL="0" indent="0">
              <a:buNone/>
            </a:pPr>
            <a:r>
              <a:rPr lang="es-ES" sz="2200" dirty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Socios asociados: instituciones de formación</a:t>
            </a:r>
          </a:p>
          <a:p>
            <a:pPr marL="0" indent="0">
              <a:buNone/>
            </a:pPr>
            <a:r>
              <a:rPr lang="es-ES" sz="2200" dirty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Usuarios finales: participantes involucrados en iniciativas de movilidad</a:t>
            </a:r>
          </a:p>
          <a:p>
            <a:pPr marL="0" indent="0" algn="just">
              <a:buNone/>
            </a:pPr>
            <a:endParaRPr lang="es-ES" dirty="0" smtClean="0">
              <a:solidFill>
                <a:schemeClr val="tx1"/>
              </a:solidFill>
              <a:cs typeface="Trebuchet MS"/>
            </a:endParaRPr>
          </a:p>
          <a:p>
            <a:pPr marL="0" indent="0" algn="r">
              <a:buNone/>
            </a:pPr>
            <a:r>
              <a:rPr lang="es-ES" dirty="0" smtClean="0">
                <a:solidFill>
                  <a:schemeClr val="tx1"/>
                </a:solidFill>
                <a:cs typeface="Trebuchet MS"/>
              </a:rPr>
              <a:t>Se proporcionarán </a:t>
            </a:r>
            <a:r>
              <a:rPr lang="es-ES" sz="2000" b="1" u="sng" dirty="0" smtClean="0">
                <a:solidFill>
                  <a:schemeClr val="tx1"/>
                </a:solidFill>
                <a:cs typeface="Trebuchet MS"/>
              </a:rPr>
              <a:t>herramientas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 de evaluación:</a:t>
            </a:r>
          </a:p>
          <a:p>
            <a:pPr marL="0" indent="0" algn="r">
              <a:buNone/>
            </a:pPr>
            <a:r>
              <a:rPr lang="es-ES" dirty="0" smtClean="0">
                <a:solidFill>
                  <a:schemeClr val="tx1"/>
                </a:solidFill>
                <a:cs typeface="Trebuchet MS"/>
              </a:rPr>
              <a:t> </a:t>
            </a:r>
          </a:p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  <a:cs typeface="Trebuchet MS"/>
              </a:rPr>
              <a:t>                                                                         </a:t>
            </a: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Cuestionarios</a:t>
            </a:r>
          </a:p>
          <a:p>
            <a:pPr marL="0" indent="0">
              <a:buNone/>
            </a:pPr>
            <a:r>
              <a:rPr lang="es-ES" dirty="0" smtClean="0">
                <a:solidFill>
                  <a:schemeClr val="tx1"/>
                </a:solidFill>
                <a:cs typeface="Trebuchet MS"/>
              </a:rPr>
              <a:t>                                                                         </a:t>
            </a: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Entrevistas </a:t>
            </a:r>
            <a:r>
              <a:rPr lang="es-ES" dirty="0" err="1" smtClean="0">
                <a:solidFill>
                  <a:schemeClr val="tx1"/>
                </a:solidFill>
                <a:cs typeface="Trebuchet MS"/>
              </a:rPr>
              <a:t>semi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-estructuradas</a:t>
            </a:r>
            <a:r>
              <a:rPr lang="es-ES" dirty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 </a:t>
            </a:r>
            <a:endParaRPr lang="es-ES" dirty="0" smtClean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endParaRPr lang="es-ES" dirty="0" smtClean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r>
              <a:rPr lang="es-ES" dirty="0" smtClean="0">
                <a:solidFill>
                  <a:schemeClr val="tx1"/>
                </a:solidFill>
                <a:cs typeface="Trebuchet MS"/>
              </a:rPr>
              <a:t>Los resultados de la evaluación se enviarán a </a:t>
            </a:r>
            <a:r>
              <a:rPr lang="es-ES" dirty="0" err="1" smtClean="0">
                <a:solidFill>
                  <a:schemeClr val="tx1"/>
                </a:solidFill>
                <a:cs typeface="Trebuchet MS"/>
              </a:rPr>
              <a:t>Formedil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 para el informe final y se presentarán durante los eventos de difusión y en la conferencia final del proyecto.</a:t>
            </a:r>
          </a:p>
          <a:p>
            <a:pPr marL="0" indent="0" algn="just">
              <a:buNone/>
            </a:pPr>
            <a:endParaRPr lang="en-US" sz="14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/>
            <a:endParaRPr lang="it-IT" sz="2000" dirty="0">
              <a:solidFill>
                <a:schemeClr val="tx1"/>
              </a:solidFill>
              <a:cs typeface="Trebuchet MS"/>
            </a:endParaRPr>
          </a:p>
          <a:p>
            <a:pPr marL="342900" lvl="1" indent="-342900" algn="just"/>
            <a:endParaRPr lang="it-IT" sz="2000" dirty="0">
              <a:solidFill>
                <a:schemeClr val="tx1"/>
              </a:solidFill>
              <a:cs typeface="Trebuchet M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340768"/>
            <a:ext cx="305977" cy="70078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3474651"/>
            <a:ext cx="305977" cy="70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6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251520" y="188640"/>
            <a:ext cx="6552728" cy="504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2800" b="1" dirty="0"/>
              <a:t>El proceso de </a:t>
            </a:r>
            <a:r>
              <a:rPr lang="es-ES" sz="2800" b="1" dirty="0" smtClean="0"/>
              <a:t>evaluación</a:t>
            </a:r>
            <a:r>
              <a:rPr lang="en-GB" sz="2800" b="1" dirty="0" smtClean="0"/>
              <a:t>:</a:t>
            </a:r>
            <a:endParaRPr lang="en-GB" sz="2800" b="1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179512" y="692696"/>
            <a:ext cx="878497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dirty="0" smtClean="0">
                <a:solidFill>
                  <a:schemeClr val="tx1"/>
                </a:solidFill>
                <a:cs typeface="Trebuchet MS"/>
              </a:rPr>
              <a:t>Se incluyen diferentes </a:t>
            </a:r>
            <a:r>
              <a:rPr lang="it-IT" sz="2000" b="1" u="sng" dirty="0" smtClean="0">
                <a:solidFill>
                  <a:schemeClr val="tx1"/>
                </a:solidFill>
                <a:cs typeface="Trebuchet MS"/>
              </a:rPr>
              <a:t>instrumentos</a:t>
            </a:r>
          </a:p>
          <a:p>
            <a:pPr marL="0" indent="0" algn="just">
              <a:buNone/>
            </a:pPr>
            <a:endParaRPr lang="it-IT" dirty="0" smtClean="0">
              <a:solidFill>
                <a:schemeClr val="tx1"/>
              </a:solidFill>
              <a:cs typeface="Trebuchet MS"/>
            </a:endParaRPr>
          </a:p>
          <a:p>
            <a:pPr marL="0" indent="0" algn="just">
              <a:buNone/>
            </a:pPr>
            <a:endParaRPr lang="it-IT" dirty="0" smtClean="0">
              <a:solidFill>
                <a:schemeClr val="tx1"/>
              </a:solidFill>
              <a:cs typeface="Trebuchet MS"/>
            </a:endParaRPr>
          </a:p>
          <a:p>
            <a:pPr marL="0" indent="0">
              <a:buNone/>
            </a:pPr>
            <a:r>
              <a:rPr lang="es-ES" sz="2200" dirty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</a:t>
            </a:r>
            <a:r>
              <a:rPr lang="es-ES" dirty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 </a:t>
            </a:r>
            <a:r>
              <a:rPr lang="it-IT" dirty="0" smtClean="0">
                <a:solidFill>
                  <a:schemeClr val="tx1"/>
                </a:solidFill>
                <a:cs typeface="Trebuchet MS"/>
              </a:rPr>
              <a:t>En relación con el socio asociado:</a:t>
            </a:r>
          </a:p>
          <a:p>
            <a:pPr marL="0" indent="0">
              <a:buNone/>
            </a:pPr>
            <a:endParaRPr lang="it-IT" sz="1000" dirty="0">
              <a:solidFill>
                <a:schemeClr val="tx1"/>
              </a:solidFill>
              <a:cs typeface="Trebuchet MS"/>
            </a:endParaRPr>
          </a:p>
          <a:p>
            <a:pPr marL="0" indent="0">
              <a:buNone/>
            </a:pP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it-IT" dirty="0" smtClean="0">
                <a:solidFill>
                  <a:schemeClr val="tx1"/>
                </a:solidFill>
                <a:cs typeface="Trebuchet MS"/>
              </a:rPr>
              <a:t>Entrevista </a:t>
            </a:r>
            <a:r>
              <a:rPr lang="es-ES" dirty="0" err="1" smtClean="0">
                <a:solidFill>
                  <a:schemeClr val="tx1"/>
                </a:solidFill>
                <a:cs typeface="Trebuchet MS"/>
              </a:rPr>
              <a:t>semi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-estructurada</a:t>
            </a:r>
            <a:r>
              <a:rPr lang="it-IT" dirty="0" smtClean="0">
                <a:solidFill>
                  <a:schemeClr val="tx1"/>
                </a:solidFill>
                <a:cs typeface="Trebuchet MS"/>
              </a:rPr>
              <a:t> sobre el proyecto y la App de SoMExNet</a:t>
            </a:r>
          </a:p>
          <a:p>
            <a:pPr marL="0" indent="0">
              <a:buNone/>
            </a:pP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it-IT" dirty="0" smtClean="0">
                <a:solidFill>
                  <a:schemeClr val="tx1"/>
                </a:solidFill>
                <a:cs typeface="Trebuchet MS"/>
              </a:rPr>
              <a:t>Cuestionario de aprendizaje</a:t>
            </a:r>
          </a:p>
          <a:p>
            <a:pPr marL="0" indent="0">
              <a:buNone/>
            </a:pPr>
            <a:r>
              <a:rPr lang="es-ES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it-IT" dirty="0" smtClean="0">
                <a:solidFill>
                  <a:schemeClr val="tx1"/>
                </a:solidFill>
                <a:cs typeface="Trebuchet MS"/>
              </a:rPr>
              <a:t>Entrevista semi-estructurada sobre la efectividad del curso de formación</a:t>
            </a:r>
          </a:p>
          <a:p>
            <a:pPr marL="0" lvl="1" indent="0" algn="r">
              <a:buNone/>
            </a:pPr>
            <a:r>
              <a:rPr lang="es-ES" sz="2200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</a:t>
            </a:r>
            <a:r>
              <a:rPr lang="es-ES" sz="1800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 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En relación con el usuario final:</a:t>
            </a:r>
          </a:p>
          <a:p>
            <a:pPr marL="0" lvl="1" indent="0" algn="just">
              <a:buNone/>
            </a:pPr>
            <a:endParaRPr lang="es-ES" sz="1000" dirty="0" smtClean="0">
              <a:solidFill>
                <a:schemeClr val="tx1"/>
              </a:solidFill>
              <a:cs typeface="Trebuchet MS"/>
            </a:endParaRPr>
          </a:p>
          <a:p>
            <a:pPr marL="0" lvl="1" indent="0" algn="r">
              <a:buNone/>
            </a:pPr>
            <a:r>
              <a:rPr lang="es-ES" sz="1800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Entrevista </a:t>
            </a:r>
            <a:r>
              <a:rPr lang="es-ES" sz="1800" dirty="0" err="1" smtClean="0">
                <a:solidFill>
                  <a:schemeClr val="tx1"/>
                </a:solidFill>
                <a:cs typeface="Trebuchet MS"/>
              </a:rPr>
              <a:t>semi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-estructurada de seguimiento del proyecto y de la App de SoMExNet</a:t>
            </a:r>
          </a:p>
          <a:p>
            <a:pPr marL="0" lvl="1" indent="0" algn="r">
              <a:buNone/>
            </a:pPr>
            <a:r>
              <a:rPr lang="es-ES" sz="1800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Cuestionario de aprendizaje sobre los contenidos formativos</a:t>
            </a:r>
          </a:p>
          <a:p>
            <a:pPr marL="0" lvl="1" indent="0" algn="r">
              <a:buNone/>
            </a:pPr>
            <a:r>
              <a:rPr lang="es-ES" sz="1800" dirty="0" smtClean="0">
                <a:solidFill>
                  <a:schemeClr val="accent1">
                    <a:lumMod val="50000"/>
                  </a:schemeClr>
                </a:solidFill>
                <a:cs typeface="Trebuchet MS"/>
                <a:sym typeface="Wingdings 2" panose="05020102010507070707" pitchFamily="18" charset="2"/>
              </a:rPr>
              <a:t>*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Entrevista </a:t>
            </a:r>
            <a:r>
              <a:rPr lang="es-ES" sz="1800" dirty="0" err="1" smtClean="0">
                <a:solidFill>
                  <a:schemeClr val="tx1"/>
                </a:solidFill>
                <a:cs typeface="Trebuchet MS"/>
              </a:rPr>
              <a:t>semi</a:t>
            </a:r>
            <a:r>
              <a:rPr lang="es-ES" sz="1800" dirty="0" smtClean="0">
                <a:solidFill>
                  <a:schemeClr val="tx1"/>
                </a:solidFill>
                <a:cs typeface="Trebuchet MS"/>
              </a:rPr>
              <a:t>-estructurada de seguimiento sobre la efectividad del curso de formació</a:t>
            </a:r>
            <a:r>
              <a:rPr lang="es-ES" dirty="0" smtClean="0">
                <a:solidFill>
                  <a:schemeClr val="tx1"/>
                </a:solidFill>
                <a:cs typeface="Trebuchet MS"/>
              </a:rPr>
              <a:t>n </a:t>
            </a:r>
          </a:p>
          <a:p>
            <a:pPr marL="0" lvl="1" indent="0" algn="just">
              <a:buNone/>
            </a:pPr>
            <a:endParaRPr lang="en-US" dirty="0">
              <a:solidFill>
                <a:schemeClr val="tx1"/>
              </a:solidFill>
              <a:cs typeface="Trebuchet M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1124744"/>
            <a:ext cx="44016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53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76807"/>
            <a:ext cx="8424936" cy="66607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sz="2800" b="1" dirty="0" smtClean="0"/>
              <a:t>Secuencia cronológica del proceso de evaluación</a:t>
            </a:r>
            <a:endParaRPr lang="es-ES" sz="2800" b="1" dirty="0"/>
          </a:p>
        </p:txBody>
      </p:sp>
      <p:sp>
        <p:nvSpPr>
          <p:cNvPr id="3" name="Rettangolo 2"/>
          <p:cNvSpPr/>
          <p:nvPr/>
        </p:nvSpPr>
        <p:spPr>
          <a:xfrm>
            <a:off x="323528" y="1268760"/>
            <a:ext cx="259228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15816" y="1268760"/>
            <a:ext cx="2808312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580112" y="1268760"/>
            <a:ext cx="2052228" cy="53285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9" name="Diagramma 28"/>
          <p:cNvGraphicFramePr/>
          <p:nvPr>
            <p:extLst>
              <p:ext uri="{D42A27DB-BD31-4B8C-83A1-F6EECF244321}">
                <p14:modId xmlns:p14="http://schemas.microsoft.com/office/powerpoint/2010/main" val="3803087888"/>
              </p:ext>
            </p:extLst>
          </p:nvPr>
        </p:nvGraphicFramePr>
        <p:xfrm>
          <a:off x="205720" y="2060848"/>
          <a:ext cx="9850889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323528" y="1268760"/>
            <a:ext cx="234070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RUTA A </a:t>
            </a:r>
            <a:r>
              <a:rPr lang="en-GB" sz="1400" b="1" dirty="0" smtClean="0">
                <a:solidFill>
                  <a:schemeClr val="accent2"/>
                </a:solidFill>
              </a:rPr>
              <a:t/>
            </a:r>
            <a:br>
              <a:rPr lang="en-GB" sz="1400" b="1" dirty="0" smtClean="0">
                <a:solidFill>
                  <a:schemeClr val="accent2"/>
                </a:solidFill>
              </a:rPr>
            </a:br>
            <a:r>
              <a:rPr lang="es-ES" sz="1400" b="1" i="1" dirty="0" smtClean="0">
                <a:solidFill>
                  <a:schemeClr val="accent2"/>
                </a:solidFill>
              </a:rPr>
              <a:t>del socio del proyecto al </a:t>
            </a:r>
          </a:p>
          <a:p>
            <a:r>
              <a:rPr lang="es-ES" sz="1400" b="1" i="1" dirty="0" smtClean="0">
                <a:solidFill>
                  <a:schemeClr val="accent2"/>
                </a:solidFill>
              </a:rPr>
              <a:t>Socio asociado</a:t>
            </a:r>
            <a:endParaRPr lang="es-ES" sz="1400" i="1" dirty="0">
              <a:solidFill>
                <a:schemeClr val="accent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977828" y="1268760"/>
            <a:ext cx="24582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RUTA B </a:t>
            </a:r>
            <a:br>
              <a:rPr lang="en-GB" b="1" dirty="0" smtClean="0">
                <a:solidFill>
                  <a:srgbClr val="008000"/>
                </a:solidFill>
              </a:rPr>
            </a:br>
            <a:r>
              <a:rPr lang="es-ES" sz="1400" b="1" i="1" dirty="0" smtClean="0">
                <a:solidFill>
                  <a:srgbClr val="008000"/>
                </a:solidFill>
              </a:rPr>
              <a:t>del socio asociado al usuario final</a:t>
            </a:r>
            <a:endParaRPr lang="es-ES" sz="1400" i="1" dirty="0">
              <a:solidFill>
                <a:srgbClr val="008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1340768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RUTA A/</a:t>
            </a:r>
            <a:r>
              <a:rPr lang="en-GB" b="1" dirty="0" smtClean="0">
                <a:solidFill>
                  <a:srgbClr val="008000"/>
                </a:solidFill>
              </a:rPr>
              <a:t>RUTA</a:t>
            </a:r>
            <a:r>
              <a:rPr lang="en-GB" b="1" dirty="0" smtClean="0">
                <a:solidFill>
                  <a:schemeClr val="accent2"/>
                </a:solidFill>
              </a:rPr>
              <a:t> </a:t>
            </a:r>
            <a:r>
              <a:rPr lang="en-GB" b="1" dirty="0">
                <a:solidFill>
                  <a:srgbClr val="008000"/>
                </a:solidFill>
              </a:rPr>
              <a:t>B </a:t>
            </a:r>
            <a:r>
              <a:rPr lang="en-GB" b="1" dirty="0">
                <a:solidFill>
                  <a:schemeClr val="accent2"/>
                </a:solidFill>
              </a:rPr>
              <a:t/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s-ES" sz="1400" b="1" i="1" dirty="0" smtClean="0">
                <a:solidFill>
                  <a:schemeClr val="accent2"/>
                </a:solidFill>
              </a:rPr>
              <a:t>del socio del proyecto al socio asociado</a:t>
            </a:r>
            <a:endParaRPr lang="es-ES" sz="1400" i="1" dirty="0">
              <a:solidFill>
                <a:schemeClr val="accent2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29761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Formación:</a:t>
            </a:r>
          </a:p>
          <a:p>
            <a:pPr lvl="0"/>
            <a:endParaRPr lang="it-IT" sz="800" b="1" dirty="0" smtClean="0"/>
          </a:p>
          <a:p>
            <a:pPr lvl="0"/>
            <a:r>
              <a:rPr lang="it-IT" sz="1200" dirty="0" smtClean="0"/>
              <a:t>NO instrumento</a:t>
            </a:r>
          </a:p>
          <a:p>
            <a:pPr lvl="0"/>
            <a:r>
              <a:rPr lang="it-IT" sz="1200" dirty="0" smtClean="0"/>
              <a:t>de evaluación</a:t>
            </a:r>
            <a:endParaRPr lang="it-IT" sz="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976156" y="4869160"/>
            <a:ext cx="1656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Final del proceso formativo:  </a:t>
            </a:r>
          </a:p>
          <a:p>
            <a:pPr lvl="0"/>
            <a:endParaRPr lang="it-IT" sz="800" dirty="0" smtClean="0"/>
          </a:p>
          <a:p>
            <a:pPr lvl="0"/>
            <a:r>
              <a:rPr lang="it-IT" sz="1200" dirty="0"/>
              <a:t>Entrevista semi-estructurada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2910818" y="3852287"/>
            <a:ext cx="13011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200" b="1" dirty="0" smtClean="0"/>
              <a:t>Formación:</a:t>
            </a:r>
          </a:p>
          <a:p>
            <a:pPr lvl="0"/>
            <a:endParaRPr lang="it-IT" sz="1200" dirty="0"/>
          </a:p>
          <a:p>
            <a:pPr lvl="0"/>
            <a:r>
              <a:rPr lang="it-IT" sz="1200" dirty="0"/>
              <a:t>NO </a:t>
            </a:r>
            <a:r>
              <a:rPr lang="it-IT" sz="1200" dirty="0" smtClean="0"/>
              <a:t> instrumento</a:t>
            </a:r>
            <a:endParaRPr lang="it-IT" sz="1200" dirty="0"/>
          </a:p>
          <a:p>
            <a:pPr lvl="0"/>
            <a:r>
              <a:rPr lang="it-IT" sz="1200" dirty="0"/>
              <a:t>de evaluación</a:t>
            </a:r>
            <a:endParaRPr lang="it-IT" sz="600" dirty="0"/>
          </a:p>
          <a:p>
            <a:pPr lvl="0"/>
            <a:endParaRPr lang="it-IT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475656" y="3356992"/>
            <a:ext cx="155796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sz="1200" b="1" dirty="0" smtClean="0"/>
              <a:t>Seguimiento</a:t>
            </a:r>
            <a:r>
              <a:rPr lang="en-US" sz="1200" b="1" dirty="0" smtClean="0"/>
              <a:t>:</a:t>
            </a:r>
          </a:p>
          <a:p>
            <a:pPr lvl="0"/>
            <a:endParaRPr lang="en-US" sz="800" b="1" dirty="0" smtClean="0"/>
          </a:p>
          <a:p>
            <a:pPr marL="228600" lvl="0" indent="-228600">
              <a:buFont typeface="+mj-lt"/>
              <a:buAutoNum type="alphaUcPeriod"/>
            </a:pPr>
            <a:r>
              <a:rPr lang="it-IT" sz="1200" dirty="0" smtClean="0"/>
              <a:t>Entrevista semi-estructurada</a:t>
            </a:r>
          </a:p>
          <a:p>
            <a:pPr marL="228600" lvl="0" indent="-228600">
              <a:buFont typeface="+mj-lt"/>
              <a:buAutoNum type="alphaUcPeriod"/>
            </a:pPr>
            <a:endParaRPr lang="it-IT" sz="600" dirty="0"/>
          </a:p>
          <a:p>
            <a:pPr marL="228600" lvl="0" indent="-228600">
              <a:buFont typeface="+mj-lt"/>
              <a:buAutoNum type="alphaUcPeriod"/>
            </a:pPr>
            <a:r>
              <a:rPr lang="it-IT" sz="1200" dirty="0" smtClean="0"/>
              <a:t>Cuestionario de aprendizaje</a:t>
            </a:r>
            <a:endParaRPr lang="it-IT" sz="1200" dirty="0"/>
          </a:p>
          <a:p>
            <a:pPr lvl="0"/>
            <a:endParaRPr lang="en-US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206962" y="4437112"/>
            <a:ext cx="15171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Seguimiento</a:t>
            </a:r>
            <a:r>
              <a:rPr lang="en-US" sz="1200" b="1" dirty="0" smtClean="0"/>
              <a:t>:</a:t>
            </a:r>
            <a:endParaRPr lang="en-US" sz="1200" b="1" dirty="0"/>
          </a:p>
          <a:p>
            <a:pPr lvl="0"/>
            <a:endParaRPr lang="it-IT" sz="800" dirty="0" smtClean="0"/>
          </a:p>
          <a:p>
            <a:pPr marL="228600" lvl="0" indent="-228600">
              <a:buFont typeface="+mj-lt"/>
              <a:buAutoNum type="alphaUcPeriod"/>
            </a:pPr>
            <a:r>
              <a:rPr lang="it-IT" sz="1200" dirty="0"/>
              <a:t>Entrevista semi-estructurada</a:t>
            </a:r>
          </a:p>
          <a:p>
            <a:pPr marL="228600" lvl="0" indent="-228600">
              <a:buFont typeface="+mj-lt"/>
              <a:buAutoNum type="alphaUcPeriod"/>
            </a:pPr>
            <a:endParaRPr lang="fr-FR" sz="600" dirty="0"/>
          </a:p>
          <a:p>
            <a:pPr marL="228600" lvl="0" indent="-228600">
              <a:buFont typeface="+mj-lt"/>
              <a:buAutoNum type="alphaUcPeriod"/>
            </a:pPr>
            <a:r>
              <a:rPr lang="es-ES" sz="1200" dirty="0" smtClean="0"/>
              <a:t>Cuestionario de satisfacción</a:t>
            </a:r>
          </a:p>
          <a:p>
            <a:pPr marL="228600" lvl="0" indent="-228600">
              <a:buFont typeface="+mj-lt"/>
              <a:buAutoNum type="alphaUcPeriod"/>
            </a:pPr>
            <a:endParaRPr lang="fr-FR" sz="600" dirty="0"/>
          </a:p>
          <a:p>
            <a:pPr marL="228600" lvl="0" indent="-228600">
              <a:buFont typeface="+mj-lt"/>
              <a:buAutoNum type="alphaUcPeriod"/>
            </a:pPr>
            <a:r>
              <a:rPr lang="it-IT" sz="1200" dirty="0"/>
              <a:t>Cuestionario de aprendizaje</a:t>
            </a:r>
          </a:p>
        </p:txBody>
      </p:sp>
    </p:spTree>
    <p:extLst>
      <p:ext uri="{BB962C8B-B14F-4D97-AF65-F5344CB8AC3E}">
        <p14:creationId xmlns:p14="http://schemas.microsoft.com/office/powerpoint/2010/main" val="174840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3796</TotalTime>
  <Words>392</Words>
  <Application>Microsoft Office PowerPoint</Application>
  <PresentationFormat>Presentación en pantalla (4:3)</PresentationFormat>
  <Paragraphs>94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2</vt:lpstr>
      <vt:lpstr>Wingdings 3</vt:lpstr>
      <vt:lpstr>Facette</vt:lpstr>
      <vt:lpstr>            SoMExNet  </vt:lpstr>
      <vt:lpstr>Presentación de PowerPoint</vt:lpstr>
      <vt:lpstr>Presentación de PowerPoint</vt:lpstr>
      <vt:lpstr>Presentación de PowerPoint</vt:lpstr>
      <vt:lpstr>Secuencia cronológica del proceso de evaluación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SOMEX</dc:title>
  <dc:creator>Secretaire Direction</dc:creator>
  <cp:lastModifiedBy>Belén Blanco Martín</cp:lastModifiedBy>
  <cp:revision>376</cp:revision>
  <cp:lastPrinted>2019-02-06T12:05:45Z</cp:lastPrinted>
  <dcterms:created xsi:type="dcterms:W3CDTF">2014-10-06T10:05:01Z</dcterms:created>
  <dcterms:modified xsi:type="dcterms:W3CDTF">2019-07-30T09:24:21Z</dcterms:modified>
</cp:coreProperties>
</file>