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8"/>
  </p:notesMasterIdLst>
  <p:handoutMasterIdLst>
    <p:handoutMasterId r:id="rId9"/>
  </p:handoutMasterIdLst>
  <p:sldIdLst>
    <p:sldId id="271" r:id="rId2"/>
    <p:sldId id="332" r:id="rId3"/>
    <p:sldId id="333" r:id="rId4"/>
    <p:sldId id="334" r:id="rId5"/>
    <p:sldId id="335" r:id="rId6"/>
    <p:sldId id="336" r:id="rId7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5" autoAdjust="0"/>
  </p:normalViewPr>
  <p:slideViewPr>
    <p:cSldViewPr>
      <p:cViewPr varScale="1">
        <p:scale>
          <a:sx n="116" d="100"/>
          <a:sy n="116" d="100"/>
        </p:scale>
        <p:origin x="-210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7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45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t>04/09/19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t>04/09/19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2D778-C3B9-47BE-B352-7BACC1931BD8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04/09/19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88579" y="3046080"/>
            <a:ext cx="5829300" cy="1463040"/>
          </a:xfrm>
        </p:spPr>
        <p:txBody>
          <a:bodyPr/>
          <a:lstStyle/>
          <a:p>
            <a:r>
              <a:rPr lang="fr-BE" dirty="0" smtClean="0"/>
              <a:t>SoMExNet	</a:t>
            </a:r>
            <a:br>
              <a:rPr lang="fr-BE" dirty="0" smtClean="0"/>
            </a:br>
            <a:r>
              <a:rPr lang="it-IT" sz="3200" b="1" dirty="0" smtClean="0"/>
              <a:t>Presentazione dell’</a:t>
            </a:r>
            <a:r>
              <a:rPr lang="it-IT" sz="3200" b="1" dirty="0" err="1" smtClean="0"/>
              <a:t>App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8" y="6021288"/>
            <a:ext cx="6400800" cy="504056"/>
          </a:xfrm>
        </p:spPr>
        <p:txBody>
          <a:bodyPr>
            <a:noAutofit/>
          </a:bodyPr>
          <a:lstStyle/>
          <a:p>
            <a:r>
              <a:rPr lang="it-IT" sz="1050" i="1" dirty="0"/>
              <a:t>Questo progetto è stato finanziato con il sostegno della Commissione europea. Questa pubblicazione riflette solo le opinioni dell'autore e la Commissione non può essere ritenuta responsabile per qualsiasi uso che possa essere fatto delle informazioni in essa contenute.</a:t>
            </a:r>
            <a:endParaRPr lang="fr-BE" sz="1050" i="1" dirty="0">
              <a:solidFill>
                <a:schemeClr val="tx1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BE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08518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95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920880" cy="504056"/>
          </a:xfrm>
        </p:spPr>
        <p:txBody>
          <a:bodyPr>
            <a:noAutofit/>
          </a:bodyPr>
          <a:lstStyle/>
          <a:p>
            <a:r>
              <a:rPr lang="it-IT" sz="2400" dirty="0"/>
              <a:t>"</a:t>
            </a:r>
            <a:r>
              <a:rPr lang="it-IT" sz="2400" dirty="0" err="1"/>
              <a:t>SoMExNet</a:t>
            </a:r>
            <a:r>
              <a:rPr lang="it-IT" sz="2400" dirty="0"/>
              <a:t>: potenziamento della rete dell'</a:t>
            </a:r>
            <a:r>
              <a:rPr lang="it-IT" sz="2400" dirty="0" err="1"/>
              <a:t>app</a:t>
            </a:r>
            <a:r>
              <a:rPr lang="it-IT" sz="2400" dirty="0"/>
              <a:t> </a:t>
            </a:r>
            <a:r>
              <a:rPr lang="it-IT" sz="2400" dirty="0" err="1"/>
              <a:t>SoMEx</a:t>
            </a:r>
            <a:r>
              <a:rPr lang="it-IT" sz="2400" dirty="0"/>
              <a:t>"</a:t>
            </a:r>
            <a:endParaRPr lang="en-GB" sz="2200" dirty="0"/>
          </a:p>
        </p:txBody>
      </p:sp>
      <p:pic>
        <p:nvPicPr>
          <p:cNvPr id="6" name="Imagem 35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10" y="1844824"/>
            <a:ext cx="2554737" cy="41044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Imagem 35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844824"/>
            <a:ext cx="2718839" cy="41044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Rettangolo 3"/>
          <p:cNvSpPr/>
          <p:nvPr/>
        </p:nvSpPr>
        <p:spPr>
          <a:xfrm>
            <a:off x="683568" y="836712"/>
            <a:ext cx="30084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1 </a:t>
            </a:r>
            <a:r>
              <a:rPr lang="en-GB" sz="2000" dirty="0" smtClean="0"/>
              <a:t>– </a:t>
            </a:r>
            <a:r>
              <a:rPr lang="en-GB" sz="2000" dirty="0" err="1" smtClean="0"/>
              <a:t>Schermata</a:t>
            </a:r>
            <a:r>
              <a:rPr lang="en-GB" sz="2000" dirty="0" smtClean="0"/>
              <a:t> </a:t>
            </a:r>
            <a:r>
              <a:rPr lang="en-GB" sz="2000" dirty="0" err="1" smtClean="0"/>
              <a:t>principale</a:t>
            </a:r>
            <a:endParaRPr lang="en-GB" sz="2000" dirty="0" smtClean="0"/>
          </a:p>
          <a:p>
            <a:r>
              <a:rPr lang="en-GB" sz="2000" dirty="0" err="1" smtClean="0"/>
              <a:t>dell’app</a:t>
            </a:r>
            <a:endParaRPr lang="it-IT" sz="2000" dirty="0"/>
          </a:p>
        </p:txBody>
      </p:sp>
      <p:sp>
        <p:nvSpPr>
          <p:cNvPr id="8" name="Rettangolo 7"/>
          <p:cNvSpPr/>
          <p:nvPr/>
        </p:nvSpPr>
        <p:spPr>
          <a:xfrm>
            <a:off x="4283400" y="1301148"/>
            <a:ext cx="33692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dirty="0"/>
              <a:t>2 - Menu principale dell'</a:t>
            </a:r>
            <a:r>
              <a:rPr lang="it-IT" sz="2000" dirty="0" err="1"/>
              <a:t>app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310281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400" dirty="0"/>
              <a:t>"</a:t>
            </a:r>
            <a:r>
              <a:rPr lang="it-IT" sz="2400" dirty="0" err="1"/>
              <a:t>SoMExNet</a:t>
            </a:r>
            <a:r>
              <a:rPr lang="it-IT" sz="2400" dirty="0"/>
              <a:t>: potenziamento della rete dell'</a:t>
            </a:r>
            <a:r>
              <a:rPr lang="it-IT" sz="2400" dirty="0" err="1"/>
              <a:t>app</a:t>
            </a:r>
            <a:r>
              <a:rPr lang="it-IT" sz="2400" dirty="0"/>
              <a:t> </a:t>
            </a:r>
            <a:r>
              <a:rPr lang="it-IT" sz="2400" dirty="0" err="1"/>
              <a:t>SoMEx</a:t>
            </a:r>
            <a:r>
              <a:rPr lang="it-IT" sz="2400" dirty="0"/>
              <a:t>"</a:t>
            </a:r>
            <a:endParaRPr lang="en-GB" sz="2400" dirty="0"/>
          </a:p>
        </p:txBody>
      </p:sp>
      <p:sp>
        <p:nvSpPr>
          <p:cNvPr id="4" name="Rettangolo 3"/>
          <p:cNvSpPr/>
          <p:nvPr/>
        </p:nvSpPr>
        <p:spPr>
          <a:xfrm>
            <a:off x="242717" y="1052736"/>
            <a:ext cx="31771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/>
              <a:t>3 - Schermata principale </a:t>
            </a:r>
            <a:r>
              <a:rPr lang="it-IT" sz="2000" dirty="0" err="1" smtClean="0"/>
              <a:t>app</a:t>
            </a:r>
            <a:r>
              <a:rPr lang="it-IT" sz="2000" dirty="0" smtClean="0"/>
              <a:t> </a:t>
            </a:r>
            <a:r>
              <a:rPr lang="it-IT" sz="2000" dirty="0"/>
              <a:t>Mobilità </a:t>
            </a:r>
            <a:endParaRPr lang="it-IT" sz="2000" dirty="0"/>
          </a:p>
        </p:txBody>
      </p:sp>
      <p:sp>
        <p:nvSpPr>
          <p:cNvPr id="8" name="Rettangolo 7"/>
          <p:cNvSpPr/>
          <p:nvPr/>
        </p:nvSpPr>
        <p:spPr>
          <a:xfrm>
            <a:off x="4067944" y="836712"/>
            <a:ext cx="40324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/>
              <a:t>4 - Schermata di login di </a:t>
            </a:r>
            <a:r>
              <a:rPr lang="it-IT" sz="2000" dirty="0" err="1"/>
              <a:t>App</a:t>
            </a:r>
            <a:r>
              <a:rPr lang="it-IT" sz="2000" dirty="0"/>
              <a:t> </a:t>
            </a:r>
            <a:r>
              <a:rPr lang="it-IT" sz="2000" dirty="0" err="1"/>
              <a:t>Mobiliy</a:t>
            </a:r>
            <a:r>
              <a:rPr lang="it-IT" sz="2000" dirty="0"/>
              <a:t> (utilizzare le credenziali </a:t>
            </a:r>
            <a:r>
              <a:rPr lang="it-IT" sz="2000" dirty="0" smtClean="0"/>
              <a:t>dell'utente definite)</a:t>
            </a:r>
            <a:endParaRPr lang="it-IT" sz="2000" dirty="0"/>
          </a:p>
        </p:txBody>
      </p:sp>
      <p:pic>
        <p:nvPicPr>
          <p:cNvPr id="9" name="Imagem 35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26461"/>
            <a:ext cx="3024336" cy="42363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Imagem 35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054210"/>
            <a:ext cx="2880320" cy="42551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49281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400" dirty="0"/>
              <a:t>"</a:t>
            </a:r>
            <a:r>
              <a:rPr lang="it-IT" sz="2400" dirty="0" err="1"/>
              <a:t>SoMExNet</a:t>
            </a:r>
            <a:r>
              <a:rPr lang="it-IT" sz="2400" dirty="0"/>
              <a:t>: potenziamento della rete dell'</a:t>
            </a:r>
            <a:r>
              <a:rPr lang="it-IT" sz="2400" dirty="0" err="1"/>
              <a:t>app</a:t>
            </a:r>
            <a:r>
              <a:rPr lang="it-IT" sz="2400" dirty="0"/>
              <a:t> </a:t>
            </a:r>
            <a:r>
              <a:rPr lang="it-IT" sz="2400" dirty="0" err="1"/>
              <a:t>SoMEx</a:t>
            </a:r>
            <a:r>
              <a:rPr lang="it-IT" sz="2400" dirty="0"/>
              <a:t>"</a:t>
            </a:r>
            <a:endParaRPr lang="en-GB" sz="2400" dirty="0"/>
          </a:p>
        </p:txBody>
      </p:sp>
      <p:sp>
        <p:nvSpPr>
          <p:cNvPr id="4" name="Rettangolo 3"/>
          <p:cNvSpPr/>
          <p:nvPr/>
        </p:nvSpPr>
        <p:spPr>
          <a:xfrm>
            <a:off x="242717" y="1196752"/>
            <a:ext cx="33343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dirty="0"/>
              <a:t>5 – Selezione della mobilità</a:t>
            </a:r>
            <a:endParaRPr lang="it-IT" sz="2000" dirty="0"/>
          </a:p>
        </p:txBody>
      </p:sp>
      <p:sp>
        <p:nvSpPr>
          <p:cNvPr id="8" name="Rettangolo 7"/>
          <p:cNvSpPr/>
          <p:nvPr/>
        </p:nvSpPr>
        <p:spPr>
          <a:xfrm>
            <a:off x="4427984" y="1218575"/>
            <a:ext cx="4032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/>
              <a:t>6 – Contenuti di interazione della mobilità</a:t>
            </a:r>
            <a:endParaRPr lang="it-IT" sz="2000" dirty="0"/>
          </a:p>
        </p:txBody>
      </p:sp>
      <p:pic>
        <p:nvPicPr>
          <p:cNvPr id="7" name="Imagem 35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72816"/>
            <a:ext cx="2880320" cy="43924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m 36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916831"/>
            <a:ext cx="3096344" cy="42484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2822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400" dirty="0"/>
              <a:t>"</a:t>
            </a:r>
            <a:r>
              <a:rPr lang="it-IT" sz="2400" dirty="0" err="1"/>
              <a:t>SoMExNet</a:t>
            </a:r>
            <a:r>
              <a:rPr lang="it-IT" sz="2400" dirty="0"/>
              <a:t>: potenziamento della rete dell'</a:t>
            </a:r>
            <a:r>
              <a:rPr lang="it-IT" sz="2400" dirty="0" err="1"/>
              <a:t>app</a:t>
            </a:r>
            <a:r>
              <a:rPr lang="it-IT" sz="2400" dirty="0"/>
              <a:t> </a:t>
            </a:r>
            <a:r>
              <a:rPr lang="it-IT" sz="2400" dirty="0" err="1"/>
              <a:t>SoMEx</a:t>
            </a:r>
            <a:r>
              <a:rPr lang="it-IT" sz="2400" dirty="0"/>
              <a:t>"</a:t>
            </a:r>
            <a:endParaRPr lang="en-GB" sz="2400" dirty="0"/>
          </a:p>
        </p:txBody>
      </p:sp>
      <p:sp>
        <p:nvSpPr>
          <p:cNvPr id="4" name="Rettangolo 3"/>
          <p:cNvSpPr/>
          <p:nvPr/>
        </p:nvSpPr>
        <p:spPr>
          <a:xfrm>
            <a:off x="242717" y="1196752"/>
            <a:ext cx="29701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dirty="0"/>
              <a:t>7 –Interagire con la chat</a:t>
            </a:r>
            <a:endParaRPr lang="it-IT" sz="2000" dirty="0"/>
          </a:p>
        </p:txBody>
      </p:sp>
      <p:sp>
        <p:nvSpPr>
          <p:cNvPr id="8" name="Rettangolo 7"/>
          <p:cNvSpPr/>
          <p:nvPr/>
        </p:nvSpPr>
        <p:spPr>
          <a:xfrm>
            <a:off x="4427984" y="908720"/>
            <a:ext cx="4320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/>
              <a:t>8 –Interazione con </a:t>
            </a:r>
            <a:endParaRPr lang="it-IT" sz="2000" dirty="0" smtClean="0"/>
          </a:p>
          <a:p>
            <a:r>
              <a:rPr lang="it-IT" sz="2000" dirty="0" smtClean="0"/>
              <a:t>i </a:t>
            </a:r>
            <a:r>
              <a:rPr lang="it-IT" sz="2000" dirty="0"/>
              <a:t>social media (forum)</a:t>
            </a:r>
            <a:endParaRPr lang="it-IT" sz="2000" dirty="0"/>
          </a:p>
        </p:txBody>
      </p:sp>
      <p:pic>
        <p:nvPicPr>
          <p:cNvPr id="9" name="Imagem 36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36102"/>
            <a:ext cx="2952327" cy="42571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Imagem 36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772816"/>
            <a:ext cx="2214036" cy="35371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m 36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668312"/>
            <a:ext cx="2232248" cy="37130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5754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400" dirty="0"/>
              <a:t>"</a:t>
            </a:r>
            <a:r>
              <a:rPr lang="it-IT" sz="2400" dirty="0" err="1"/>
              <a:t>SoMExNet</a:t>
            </a:r>
            <a:r>
              <a:rPr lang="it-IT" sz="2400" dirty="0"/>
              <a:t>: potenziamento della rete dell'</a:t>
            </a:r>
            <a:r>
              <a:rPr lang="it-IT" sz="2400" dirty="0" err="1"/>
              <a:t>app</a:t>
            </a:r>
            <a:r>
              <a:rPr lang="it-IT" sz="2400" dirty="0"/>
              <a:t> </a:t>
            </a:r>
            <a:r>
              <a:rPr lang="it-IT" sz="2400" dirty="0" err="1"/>
              <a:t>SoMEx</a:t>
            </a:r>
            <a:r>
              <a:rPr lang="it-IT" sz="2400" dirty="0"/>
              <a:t>"</a:t>
            </a:r>
            <a:endParaRPr lang="en-GB" sz="24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79512" y="1412776"/>
            <a:ext cx="70567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200" dirty="0"/>
              <a:t>Tutte le altre schermate dell'applicazione Web </a:t>
            </a:r>
            <a:r>
              <a:rPr lang="it-IT" sz="3200" dirty="0" err="1"/>
              <a:t>SoMExNet</a:t>
            </a:r>
            <a:r>
              <a:rPr lang="it-IT" sz="3200" dirty="0"/>
              <a:t> sono descritte nel manuale di </a:t>
            </a:r>
            <a:r>
              <a:rPr lang="it-IT" sz="3200" dirty="0" err="1"/>
              <a:t>Moodle</a:t>
            </a:r>
            <a:r>
              <a:rPr lang="it-IT" sz="3200" dirty="0" smtClean="0"/>
              <a:t>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it-IT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200" dirty="0"/>
              <a:t>Il manuale di </a:t>
            </a:r>
            <a:r>
              <a:rPr lang="it-IT" sz="3200" dirty="0" err="1"/>
              <a:t>moodle</a:t>
            </a:r>
            <a:r>
              <a:rPr lang="it-IT" sz="3200" dirty="0"/>
              <a:t> fa parte del pacchetto di formazione.</a:t>
            </a:r>
            <a:endParaRPr lang="it-IT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945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3578</TotalTime>
  <Words>181</Words>
  <Application>Microsoft Macintosh PowerPoint</Application>
  <PresentationFormat>Presentazione su schermo (4:3)</PresentationFormat>
  <Paragraphs>32</Paragraphs>
  <Slides>6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Facette</vt:lpstr>
      <vt:lpstr>SoMExNet  Presentazione dell’App</vt:lpstr>
      <vt:lpstr>"SoMExNet: potenziamento della rete dell'app SoMEx"</vt:lpstr>
      <vt:lpstr>"SoMExNet: potenziamento della rete dell'app SoMEx"</vt:lpstr>
      <vt:lpstr>"SoMExNet: potenziamento della rete dell'app SoMEx"</vt:lpstr>
      <vt:lpstr>"SoMExNet: potenziamento della rete dell'app SoMEx"</vt:lpstr>
      <vt:lpstr>"SoMExNet: potenziamento della rete dell'app SoMEx"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Tiziana</cp:lastModifiedBy>
  <cp:revision>352</cp:revision>
  <cp:lastPrinted>2019-01-17T16:43:28Z</cp:lastPrinted>
  <dcterms:created xsi:type="dcterms:W3CDTF">2014-10-06T10:05:01Z</dcterms:created>
  <dcterms:modified xsi:type="dcterms:W3CDTF">2019-09-04T10:22:15Z</dcterms:modified>
</cp:coreProperties>
</file>