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8"/>
  </p:notesMasterIdLst>
  <p:handoutMasterIdLst>
    <p:handoutMasterId r:id="rId9"/>
  </p:handoutMasterIdLst>
  <p:sldIdLst>
    <p:sldId id="271" r:id="rId2"/>
    <p:sldId id="332" r:id="rId3"/>
    <p:sldId id="333" r:id="rId4"/>
    <p:sldId id="334" r:id="rId5"/>
    <p:sldId id="335" r:id="rId6"/>
    <p:sldId id="336" r:id="rId7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OUILLON Pierre" initials="TP" lastIdx="3" clrIdx="0">
    <p:extLst>
      <p:ext uri="{19B8F6BF-5375-455C-9EA6-DF929625EA0E}">
        <p15:presenceInfo xmlns:p15="http://schemas.microsoft.com/office/powerpoint/2012/main" userId="S::pierre.touillon@ccca-btp.fr::557724cc-96fe-4a53-9691-27af6842870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5" autoAdjust="0"/>
  </p:normalViewPr>
  <p:slideViewPr>
    <p:cSldViewPr>
      <p:cViewPr varScale="1">
        <p:scale>
          <a:sx n="85" d="100"/>
          <a:sy n="85" d="100"/>
        </p:scale>
        <p:origin x="858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9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7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C57D-2E86-432E-8E9C-CAC50EA2E1F3}" type="datetimeFigureOut">
              <a:rPr lang="it-IT" smtClean="0"/>
              <a:t>13/09/2019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45262-354C-4EA9-9A41-010323C61AF1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30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78454-2244-4C86-BE07-D0E62A06848D}" type="datetimeFigureOut">
              <a:rPr lang="fr-BE" smtClean="0"/>
              <a:t>13/09/2019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6FCCB-04B7-4BAF-B50E-2370C8461BA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408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2D778-C3B9-47BE-B352-7BACC1931BD8}" type="slidenum">
              <a:rPr lang="fr-BE" smtClean="0"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7834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791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8401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7166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8677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3256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7517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515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7039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570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13/09/2019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8098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13/09/2019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83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13/09/2019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280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13/09/2019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3257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13/09/2019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9369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13/09/2019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2325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13/09/2019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3984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88579" y="3046080"/>
            <a:ext cx="5829300" cy="1463040"/>
          </a:xfrm>
        </p:spPr>
        <p:txBody>
          <a:bodyPr/>
          <a:lstStyle/>
          <a:p>
            <a:r>
              <a:rPr lang="fr-BE" dirty="0" err="1"/>
              <a:t>SoMExNet</a:t>
            </a:r>
            <a:r>
              <a:rPr lang="fr-BE" dirty="0"/>
              <a:t>	</a:t>
            </a:r>
            <a:br>
              <a:rPr lang="fr-BE" dirty="0"/>
            </a:br>
            <a:r>
              <a:rPr lang="it-IT" sz="3200" b="1" dirty="0"/>
              <a:t>Présentation de l'application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3528" y="4221088"/>
            <a:ext cx="6400800" cy="2636912"/>
          </a:xfrm>
        </p:spPr>
        <p:txBody>
          <a:bodyPr>
            <a:normAutofit lnSpcReduction="10000"/>
          </a:bodyPr>
          <a:lstStyle/>
          <a:p>
            <a:endParaRPr lang="fr-BE" dirty="0">
              <a:solidFill>
                <a:schemeClr val="accent2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1000" i="1" dirty="0">
              <a:solidFill>
                <a:schemeClr val="tx1"/>
              </a:solidFill>
            </a:endParaRPr>
          </a:p>
          <a:p>
            <a:r>
              <a:rPr lang="en-GB" sz="1000" i="1" dirty="0">
                <a:solidFill>
                  <a:schemeClr val="tx1"/>
                </a:solidFill>
              </a:rPr>
              <a:t>This project has been funded with support from the European Commission.</a:t>
            </a:r>
            <a:endParaRPr lang="fr-BE" sz="1000" dirty="0">
              <a:solidFill>
                <a:schemeClr val="tx1"/>
              </a:solidFill>
            </a:endParaRPr>
          </a:p>
          <a:p>
            <a:r>
              <a:rPr lang="en-GB" sz="1000" i="1" dirty="0">
                <a:solidFill>
                  <a:schemeClr val="tx1"/>
                </a:solidFill>
              </a:rPr>
              <a:t>This publication reflects the views only of the author, and the Commission cannot be held responsible for any use which may be made of the information contained therein</a:t>
            </a:r>
            <a:r>
              <a:rPr lang="en-GB" sz="900" i="1" dirty="0">
                <a:solidFill>
                  <a:schemeClr val="tx1"/>
                </a:solidFill>
              </a:rPr>
              <a:t>.</a:t>
            </a:r>
            <a:endParaRPr lang="fr-BE" sz="900" dirty="0">
              <a:solidFill>
                <a:schemeClr val="tx1"/>
              </a:solidFill>
            </a:endParaRPr>
          </a:p>
          <a:p>
            <a:endParaRPr lang="fr-BE" i="1" dirty="0">
              <a:solidFill>
                <a:schemeClr val="tx1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altLang="fr-FR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fr-BE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45224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95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6908224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pic>
        <p:nvPicPr>
          <p:cNvPr id="6" name="Imagem 35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10" y="1844824"/>
            <a:ext cx="2554737" cy="41044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Imagem 35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844824"/>
            <a:ext cx="2718839" cy="41044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Rettangolo 3"/>
          <p:cNvSpPr/>
          <p:nvPr/>
        </p:nvSpPr>
        <p:spPr>
          <a:xfrm>
            <a:off x="259964" y="1114490"/>
            <a:ext cx="33330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/>
              <a:t>1 – </a:t>
            </a:r>
            <a:r>
              <a:rPr lang="en-GB" sz="2000" dirty="0" err="1"/>
              <a:t>Ecran</a:t>
            </a:r>
            <a:r>
              <a:rPr lang="en-GB" sz="2000" dirty="0"/>
              <a:t> principal de </a:t>
            </a:r>
            <a:r>
              <a:rPr lang="en-GB" sz="2000" dirty="0" err="1"/>
              <a:t>SomexNet</a:t>
            </a:r>
            <a:r>
              <a:rPr lang="en-GB" sz="2000" dirty="0"/>
              <a:t> App</a:t>
            </a:r>
            <a:endParaRPr lang="it-IT" sz="2000" dirty="0"/>
          </a:p>
        </p:txBody>
      </p:sp>
      <p:sp>
        <p:nvSpPr>
          <p:cNvPr id="8" name="Rettangolo 7"/>
          <p:cNvSpPr/>
          <p:nvPr/>
        </p:nvSpPr>
        <p:spPr>
          <a:xfrm>
            <a:off x="4283968" y="1114490"/>
            <a:ext cx="28763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/>
              <a:t>2 – Menu principal de </a:t>
            </a:r>
            <a:r>
              <a:rPr lang="en-GB" sz="2000" dirty="0" err="1"/>
              <a:t>l’application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2310281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4" name="Rettangolo 3"/>
          <p:cNvSpPr/>
          <p:nvPr/>
        </p:nvSpPr>
        <p:spPr>
          <a:xfrm>
            <a:off x="242717" y="1124744"/>
            <a:ext cx="31771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/>
              <a:t>3 – </a:t>
            </a:r>
            <a:r>
              <a:rPr lang="fr-FR" sz="2000" dirty="0"/>
              <a:t>Écran principal de l'application Mobilité </a:t>
            </a:r>
            <a:endParaRPr lang="it-IT" sz="2000" dirty="0"/>
          </a:p>
        </p:txBody>
      </p:sp>
      <p:sp>
        <p:nvSpPr>
          <p:cNvPr id="8" name="Rettangolo 7"/>
          <p:cNvSpPr/>
          <p:nvPr/>
        </p:nvSpPr>
        <p:spPr>
          <a:xfrm>
            <a:off x="4067944" y="692696"/>
            <a:ext cx="30963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/>
              <a:t>4 – </a:t>
            </a:r>
            <a:r>
              <a:rPr lang="fr-FR" sz="2000" dirty="0"/>
              <a:t>Écran de connexion à l'application </a:t>
            </a:r>
            <a:r>
              <a:rPr lang="fr-FR" sz="2000" dirty="0" err="1"/>
              <a:t>Mobiliy</a:t>
            </a:r>
            <a:r>
              <a:rPr lang="fr-FR" sz="2000" dirty="0"/>
              <a:t> (utiliser les identifiants définis par l'utilisateur)</a:t>
            </a:r>
            <a:endParaRPr lang="it-IT" sz="2000" dirty="0"/>
          </a:p>
        </p:txBody>
      </p:sp>
      <p:pic>
        <p:nvPicPr>
          <p:cNvPr id="9" name="Imagem 35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26461"/>
            <a:ext cx="3024336" cy="42363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Imagem 35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054210"/>
            <a:ext cx="2880320" cy="42551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49281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4" name="Rettangolo 3"/>
          <p:cNvSpPr/>
          <p:nvPr/>
        </p:nvSpPr>
        <p:spPr>
          <a:xfrm>
            <a:off x="242717" y="1196752"/>
            <a:ext cx="34547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5 –</a:t>
            </a:r>
            <a:r>
              <a:rPr lang="en-GB" sz="2000" dirty="0" err="1"/>
              <a:t>Sélectionner</a:t>
            </a:r>
            <a:r>
              <a:rPr lang="en-GB" sz="2000" dirty="0"/>
              <a:t> </a:t>
            </a:r>
            <a:r>
              <a:rPr lang="en-GB" sz="2000" dirty="0" err="1"/>
              <a:t>une</a:t>
            </a:r>
            <a:r>
              <a:rPr lang="en-GB" sz="2000" dirty="0"/>
              <a:t> </a:t>
            </a:r>
            <a:r>
              <a:rPr lang="en-GB" sz="2000" dirty="0" err="1"/>
              <a:t>mobilité</a:t>
            </a:r>
            <a:endParaRPr lang="it-IT" sz="2000" dirty="0"/>
          </a:p>
        </p:txBody>
      </p:sp>
      <p:sp>
        <p:nvSpPr>
          <p:cNvPr id="8" name="Rettangolo 7"/>
          <p:cNvSpPr/>
          <p:nvPr/>
        </p:nvSpPr>
        <p:spPr>
          <a:xfrm>
            <a:off x="4427984" y="1218575"/>
            <a:ext cx="38164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/>
              <a:t>6 –</a:t>
            </a:r>
            <a:r>
              <a:rPr lang="en-GB" sz="2000" dirty="0" err="1"/>
              <a:t>Contenu</a:t>
            </a:r>
            <a:r>
              <a:rPr lang="en-GB" sz="2000" dirty="0"/>
              <a:t> </a:t>
            </a:r>
            <a:r>
              <a:rPr lang="en-GB" sz="2000" dirty="0" err="1"/>
              <a:t>interactif</a:t>
            </a:r>
            <a:r>
              <a:rPr lang="en-GB" sz="2000" dirty="0"/>
              <a:t> de </a:t>
            </a:r>
            <a:r>
              <a:rPr lang="en-GB" sz="2000" dirty="0" err="1"/>
              <a:t>mobilité</a:t>
            </a:r>
            <a:endParaRPr lang="it-IT" sz="2000" dirty="0"/>
          </a:p>
        </p:txBody>
      </p:sp>
      <p:pic>
        <p:nvPicPr>
          <p:cNvPr id="7" name="Imagem 35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72816"/>
            <a:ext cx="2880320" cy="43924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m 36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916831"/>
            <a:ext cx="3096344" cy="42484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2822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4" name="Rettangolo 3"/>
          <p:cNvSpPr/>
          <p:nvPr/>
        </p:nvSpPr>
        <p:spPr>
          <a:xfrm>
            <a:off x="251520" y="1068839"/>
            <a:ext cx="22717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7 –Utiliser le chat</a:t>
            </a:r>
            <a:endParaRPr lang="it-IT" sz="2000" dirty="0"/>
          </a:p>
        </p:txBody>
      </p:sp>
      <p:sp>
        <p:nvSpPr>
          <p:cNvPr id="8" name="Rettangolo 7"/>
          <p:cNvSpPr/>
          <p:nvPr/>
        </p:nvSpPr>
        <p:spPr>
          <a:xfrm>
            <a:off x="3851920" y="1052736"/>
            <a:ext cx="4320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/>
              <a:t>8 –</a:t>
            </a:r>
            <a:r>
              <a:rPr lang="en-GB" sz="2000" dirty="0" err="1"/>
              <a:t>Communiquer</a:t>
            </a:r>
            <a:r>
              <a:rPr lang="en-GB" sz="2000" dirty="0"/>
              <a:t> à travers les reseaux </a:t>
            </a:r>
            <a:r>
              <a:rPr lang="en-GB" sz="2000" dirty="0" err="1"/>
              <a:t>sociaux</a:t>
            </a:r>
            <a:r>
              <a:rPr lang="en-GB" sz="2000" dirty="0"/>
              <a:t> </a:t>
            </a:r>
            <a:endParaRPr lang="it-IT" sz="2000" dirty="0"/>
          </a:p>
        </p:txBody>
      </p:sp>
      <p:pic>
        <p:nvPicPr>
          <p:cNvPr id="9" name="Imagem 36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36102"/>
            <a:ext cx="2952327" cy="42571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Imagem 36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772816"/>
            <a:ext cx="2214036" cy="35371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m 36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668312"/>
            <a:ext cx="2232248" cy="37130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5754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79512" y="1412776"/>
            <a:ext cx="69847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fr-FR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Tous les autres options de l'application web </a:t>
            </a:r>
            <a:r>
              <a:rPr lang="fr-FR" sz="3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SoMExNet</a:t>
            </a:r>
            <a:r>
              <a:rPr lang="fr-FR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sont décrits dans le</a:t>
            </a:r>
            <a:r>
              <a:rPr lang="fr-FR" sz="3600" strike="sngStrik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guide de l’utilisateur Moodle 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fr-FR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fr-FR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 guide de l’utilisateur Moodle fait partie du kit de formation.</a:t>
            </a:r>
            <a:endParaRPr lang="it-IT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94516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3654</TotalTime>
  <Words>188</Words>
  <Application>Microsoft Office PowerPoint</Application>
  <PresentationFormat>Affichage à l'écran (4:3)</PresentationFormat>
  <Paragraphs>38</Paragraphs>
  <Slides>6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Trebuchet MS</vt:lpstr>
      <vt:lpstr>Wingdings 3</vt:lpstr>
      <vt:lpstr>Facette</vt:lpstr>
      <vt:lpstr>SoMExNet  Présentation de l'application</vt:lpstr>
      <vt:lpstr>"SoMExNet - Network enhancing the SoMEx app"</vt:lpstr>
      <vt:lpstr>"SoMExNet - Network enhancing the SoMEx app"</vt:lpstr>
      <vt:lpstr>"SoMExNet - Network enhancing the SoMEx app"</vt:lpstr>
      <vt:lpstr>"SoMExNet - Network enhancing the SoMEx app"</vt:lpstr>
      <vt:lpstr>"SoMExNet - Network enhancing the SoMEx app"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SOMEX</dc:title>
  <dc:creator>Secretaire Direction</dc:creator>
  <cp:lastModifiedBy>ARIAS SEBASTIAN Sara</cp:lastModifiedBy>
  <cp:revision>362</cp:revision>
  <cp:lastPrinted>2019-02-05T11:33:15Z</cp:lastPrinted>
  <dcterms:created xsi:type="dcterms:W3CDTF">2014-10-06T10:05:01Z</dcterms:created>
  <dcterms:modified xsi:type="dcterms:W3CDTF">2019-09-13T13:27:55Z</dcterms:modified>
</cp:coreProperties>
</file>