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05/02/2019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5/02/2019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 smtClean="0"/>
              <a:t>SoMExNet</a:t>
            </a:r>
            <a:r>
              <a:rPr lang="fr-BE" dirty="0" smtClean="0"/>
              <a:t>	</a:t>
            </a:r>
            <a:br>
              <a:rPr lang="fr-BE" dirty="0" smtClean="0"/>
            </a:br>
            <a:r>
              <a:rPr lang="it-IT" sz="3200" b="1" dirty="0" smtClean="0"/>
              <a:t>Presentation of the </a:t>
            </a:r>
            <a:r>
              <a:rPr lang="it-IT" sz="3200" b="1" dirty="0" err="1" smtClean="0"/>
              <a:t>App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 smtClean="0">
                <a:solidFill>
                  <a:schemeClr val="tx1"/>
                </a:solidFill>
              </a:rPr>
              <a:t>This </a:t>
            </a:r>
            <a:r>
              <a:rPr lang="en-GB" sz="1000" i="1" dirty="0">
                <a:solidFill>
                  <a:schemeClr val="tx1"/>
                </a:solidFill>
              </a:rPr>
              <a:t>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</a:t>
            </a:r>
            <a:r>
              <a:rPr lang="en-GB" sz="1000" i="1" dirty="0" smtClean="0">
                <a:solidFill>
                  <a:schemeClr val="tx1"/>
                </a:solidFill>
              </a:rPr>
              <a:t>reflects </a:t>
            </a:r>
            <a:r>
              <a:rPr lang="en-GB" sz="1000" i="1" dirty="0">
                <a:solidFill>
                  <a:schemeClr val="tx1"/>
                </a:solidFill>
              </a:rPr>
              <a:t>the views only of the author, and the Commission cannot be held responsible for any use which may be made of the information contained </a:t>
            </a:r>
            <a:r>
              <a:rPr lang="en-GB" sz="1000" i="1" dirty="0" smtClean="0">
                <a:solidFill>
                  <a:schemeClr val="tx1"/>
                </a:solidFill>
              </a:rPr>
              <a:t>therein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2718839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30860" y="1196752"/>
            <a:ext cx="3676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1 – </a:t>
            </a:r>
            <a:r>
              <a:rPr lang="en-GB" sz="2000" dirty="0" err="1"/>
              <a:t>SomexNet</a:t>
            </a:r>
            <a:r>
              <a:rPr lang="en-GB" sz="2000" dirty="0"/>
              <a:t> App main screen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283400" y="1301148"/>
            <a:ext cx="2305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2 – App main Menu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3520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3 </a:t>
            </a:r>
            <a:r>
              <a:rPr lang="en-GB" sz="2000" dirty="0"/>
              <a:t>– </a:t>
            </a:r>
            <a:r>
              <a:rPr lang="en-GB" sz="2000" dirty="0" smtClean="0"/>
              <a:t>App Mobility main screen 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067944" y="1218575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4 </a:t>
            </a:r>
            <a:r>
              <a:rPr lang="en-GB" sz="2000" dirty="0"/>
              <a:t>– App </a:t>
            </a:r>
            <a:r>
              <a:rPr lang="en-GB" sz="2000" dirty="0" err="1" smtClean="0"/>
              <a:t>Mobiliy</a:t>
            </a:r>
            <a:r>
              <a:rPr lang="en-GB" sz="2000" dirty="0" smtClean="0"/>
              <a:t> login screen (use user defined credential)</a:t>
            </a:r>
            <a:endParaRPr lang="it-IT" sz="2000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6461"/>
            <a:ext cx="3024336" cy="4236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054210"/>
            <a:ext cx="2880320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2518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5</a:t>
            </a:r>
            <a:r>
              <a:rPr lang="en-GB" sz="2000" dirty="0" smtClean="0"/>
              <a:t> –Mobility selection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6</a:t>
            </a:r>
            <a:r>
              <a:rPr lang="en-GB" sz="2000" dirty="0" smtClean="0"/>
              <a:t> –Mobility interaction contents</a:t>
            </a:r>
            <a:endParaRPr lang="it-IT" sz="2000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1"/>
            <a:ext cx="3096344" cy="424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29065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7 –Interacting with chat</a:t>
            </a:r>
            <a:endParaRPr lang="it-I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28690"/>
            <a:ext cx="4320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8 –Social media interaction (forum)</a:t>
            </a:r>
            <a:endParaRPr lang="it-IT" sz="2000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6102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All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screens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SoMExNet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web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application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are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described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the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moodle</a:t>
            </a:r>
            <a:r>
              <a:rPr lang="it-IT" sz="3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manual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algn="just"/>
            <a:endParaRPr lang="it-IT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moodle</a:t>
            </a:r>
            <a:r>
              <a:rPr lang="it-IT" sz="3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manual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part of the training package.</a:t>
            </a: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3622</TotalTime>
  <Words>176</Words>
  <Application>Microsoft Office PowerPoint</Application>
  <PresentationFormat>Presentazione su schermo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Facette</vt:lpstr>
      <vt:lpstr>SoMExNet  Presentation of the App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351</cp:revision>
  <cp:lastPrinted>2019-02-05T11:33:15Z</cp:lastPrinted>
  <dcterms:created xsi:type="dcterms:W3CDTF">2014-10-06T10:05:01Z</dcterms:created>
  <dcterms:modified xsi:type="dcterms:W3CDTF">2019-02-05T12:34:10Z</dcterms:modified>
</cp:coreProperties>
</file>