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8"/>
  </p:notesMasterIdLst>
  <p:handoutMasterIdLst>
    <p:handoutMasterId r:id="rId9"/>
  </p:handoutMasterIdLst>
  <p:sldIdLst>
    <p:sldId id="271" r:id="rId2"/>
    <p:sldId id="332" r:id="rId3"/>
    <p:sldId id="333" r:id="rId4"/>
    <p:sldId id="334" r:id="rId5"/>
    <p:sldId id="335" r:id="rId6"/>
    <p:sldId id="336" r:id="rId7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7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t>05/02/2019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t>5/02/2019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B372D778-C3B9-47BE-B352-7BACC1931BD8}" type="slidenum">
              <a:rPr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05/02/2019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88579" y="3046080"/>
            <a:ext cx="5829300" cy="1463040"/>
          </a:xfrm>
        </p:spPr>
        <p:txBody>
          <a:bodyPr/>
          <a:lstStyle/>
          <a:p>
            <a:pPr algn="r" rtl="0"/>
            <a:r>
              <a:rPr b="0" i="0" u="none" baseline="0" lang="pt-pt"/>
              <a:t>SoMExNet	</a:t>
            </a:r>
            <a:br>
              <a:rPr lang="pt-pt"/>
            </a:br>
            <a:r>
              <a:rPr sz="3200" b="1" i="0" u="none" baseline="0" lang="pt-pt"/>
              <a:t>Apresentação da aplicação</a:t>
            </a:r>
            <a:endParaRPr lang="pt-pt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4221088"/>
            <a:ext cx="6400800" cy="2636912"/>
          </a:xfrm>
        </p:spPr>
        <p:txBody>
          <a:bodyPr>
            <a:normAutofit lnSpcReduction="10000"/>
          </a:bodyPr>
          <a:lstStyle/>
          <a:p>
            <a:endParaRPr lang="pt-pt" dirty="0">
              <a:solidFill>
                <a:schemeClr val="accent2"/>
              </a:solidFill>
            </a:endParaRPr>
          </a:p>
          <a:p>
            <a:endParaRPr lang="pt-pt" sz="900" i="1" dirty="0" smtClean="0">
              <a:solidFill>
                <a:schemeClr val="tx1"/>
              </a:solidFill>
            </a:endParaRPr>
          </a:p>
          <a:p>
            <a:endParaRPr lang="pt-pt" sz="900" i="1" dirty="0">
              <a:solidFill>
                <a:schemeClr val="tx1"/>
              </a:solidFill>
            </a:endParaRPr>
          </a:p>
          <a:p>
            <a:endParaRPr lang="pt-pt" sz="900" i="1" dirty="0" smtClean="0">
              <a:solidFill>
                <a:schemeClr val="tx1"/>
              </a:solidFill>
            </a:endParaRPr>
          </a:p>
          <a:p>
            <a:endParaRPr lang="pt-pt" sz="900" i="1" dirty="0">
              <a:solidFill>
                <a:schemeClr val="tx1"/>
              </a:solidFill>
            </a:endParaRPr>
          </a:p>
          <a:p>
            <a:endParaRPr lang="pt-pt" sz="900" i="1" dirty="0" smtClean="0">
              <a:solidFill>
                <a:schemeClr val="tx1"/>
              </a:solidFill>
            </a:endParaRPr>
          </a:p>
          <a:p>
            <a:endParaRPr lang="pt-pt" sz="1000" i="1" dirty="0">
              <a:solidFill>
                <a:schemeClr val="tx1"/>
              </a:solidFill>
            </a:endParaRPr>
          </a:p>
          <a:p>
            <a:pPr algn="r" rtl="0"/>
            <a:r>
              <a:rPr sz="1000" b="0" i="1" u="none" baseline="0" lang="pt-pt">
                <a:solidFill>
                  <a:schemeClr val="tx1"/>
                </a:solidFill>
              </a:rPr>
              <a:t>Este projeto foi financiado com o apoio da Comissão Europeia.</a:t>
            </a:r>
            <a:endParaRPr lang="pt-pt" sz="1000" dirty="0">
              <a:solidFill>
                <a:schemeClr val="tx1"/>
              </a:solidFill>
            </a:endParaRPr>
          </a:p>
          <a:p>
            <a:pPr algn="r" rtl="0"/>
            <a:r>
              <a:rPr sz="1000" b="0" i="1" u="none" baseline="0" lang="pt-pt">
                <a:solidFill>
                  <a:schemeClr val="tx1"/>
                </a:solidFill>
              </a:rPr>
              <a:t>Esta publicação reflete apenas as opiniões do autor e a Comissão não poderá ser responsabilizada por qualquer uso das informações nela contidas</a:t>
            </a:r>
            <a:r>
              <a:rPr sz="900" b="0" i="1" u="none" baseline="0" lang="pt-pt">
                <a:solidFill>
                  <a:schemeClr val="tx1"/>
                </a:solidFill>
              </a:rPr>
              <a:t>.</a:t>
            </a:r>
            <a:endParaRPr lang="pt-pt" sz="900" dirty="0">
              <a:solidFill>
                <a:schemeClr val="tx1"/>
              </a:solidFill>
            </a:endParaRPr>
          </a:p>
          <a:p>
            <a:endParaRPr lang="pt-pt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6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908224" cy="504056"/>
          </a:xfrm>
        </p:spPr>
        <p:txBody>
          <a:bodyPr>
            <a:noAutofit/>
          </a:bodyPr>
          <a:lstStyle/>
          <a:p>
            <a:pPr algn="l" rtl="0"/>
            <a:r>
              <a:rPr sz="2200" b="1" i="0" u="none" baseline="0" lang="pt-pt"/>
              <a:t>"SoMExNet - Network enhancing the SoMEx app"</a:t>
            </a:r>
            <a:endParaRPr lang="pt-pt" sz="2200" dirty="0"/>
          </a:p>
        </p:txBody>
      </p:sp>
      <p:pic>
        <p:nvPicPr>
          <p:cNvPr id="6" name="Imagem 35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10" y="1844824"/>
            <a:ext cx="2554737" cy="41044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agem 35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844824"/>
            <a:ext cx="2718839" cy="41044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Rettangolo 3"/>
          <p:cNvSpPr/>
          <p:nvPr/>
        </p:nvSpPr>
        <p:spPr>
          <a:xfrm>
            <a:off x="230860" y="1196752"/>
            <a:ext cx="36762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sz="2000" b="0" i="0" u="none" baseline="0" lang="pt-pt"/>
              <a:t>1 – Ecrã principal da aplicação SomexNet</a:t>
            </a:r>
            <a:endParaRPr lang="pt-pt" sz="2000" dirty="0"/>
          </a:p>
        </p:txBody>
      </p:sp>
      <p:sp>
        <p:nvSpPr>
          <p:cNvPr id="8" name="Rettangolo 7"/>
          <p:cNvSpPr/>
          <p:nvPr/>
        </p:nvSpPr>
        <p:spPr>
          <a:xfrm>
            <a:off x="4283400" y="1301148"/>
            <a:ext cx="23056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sz="2000" b="0" i="0" u="none" baseline="0" lang="pt-pt"/>
              <a:t>2 – Menu principal da aplicação</a:t>
            </a:r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231028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2200" b="1" i="0" u="none" baseline="0" lang="pt-pt"/>
              <a:t>"SoMExNet - Network enhancing the SoMEx app"</a:t>
            </a:r>
            <a:endParaRPr lang="pt-pt" sz="2200" dirty="0"/>
          </a:p>
        </p:txBody>
      </p:sp>
      <p:sp>
        <p:nvSpPr>
          <p:cNvPr id="4" name="Rettangolo 3"/>
          <p:cNvSpPr/>
          <p:nvPr/>
        </p:nvSpPr>
        <p:spPr>
          <a:xfrm>
            <a:off x="242717" y="1268760"/>
            <a:ext cx="35207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sz="2000" b="0" i="0" u="none" baseline="0" lang="pt-pt"/>
              <a:t>3 – Ecrã principal da App Mobility </a:t>
            </a:r>
            <a:endParaRPr lang="pt-pt" sz="2000" dirty="0"/>
          </a:p>
        </p:txBody>
      </p:sp>
      <p:sp>
        <p:nvSpPr>
          <p:cNvPr id="8" name="Rettangolo 7"/>
          <p:cNvSpPr/>
          <p:nvPr/>
        </p:nvSpPr>
        <p:spPr>
          <a:xfrm>
            <a:off x="4067944" y="1218575"/>
            <a:ext cx="36724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sz="2000" b="0" i="0" u="none" baseline="0" lang="pt-pt"/>
              <a:t>4 – Ecrã de início de sessão da App Mobility (use credencial definida pelo utilizador)</a:t>
            </a:r>
            <a:endParaRPr lang="pt-pt" sz="2000" dirty="0"/>
          </a:p>
        </p:txBody>
      </p:sp>
      <p:pic>
        <p:nvPicPr>
          <p:cNvPr id="9" name="Imagem 35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26461"/>
            <a:ext cx="3024336" cy="42363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35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054210"/>
            <a:ext cx="2880320" cy="42551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928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2200" b="1" i="0" u="none" baseline="0" lang="pt-pt"/>
              <a:t>"SoMExNet - Network enhancing the SoMEx app"</a:t>
            </a:r>
            <a:endParaRPr lang="pt-pt" sz="2200" dirty="0"/>
          </a:p>
        </p:txBody>
      </p:sp>
      <p:sp>
        <p:nvSpPr>
          <p:cNvPr id="4" name="Rettangolo 3"/>
          <p:cNvSpPr/>
          <p:nvPr/>
        </p:nvSpPr>
        <p:spPr>
          <a:xfrm>
            <a:off x="242717" y="1196752"/>
            <a:ext cx="25186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sz="2000" b="0" i="0" u="none" baseline="0" lang="pt-pt"/>
              <a:t>5 – Seleção de mobilidade</a:t>
            </a:r>
            <a:endParaRPr lang="pt-pt" sz="2000" dirty="0"/>
          </a:p>
        </p:txBody>
      </p:sp>
      <p:sp>
        <p:nvSpPr>
          <p:cNvPr id="8" name="Rettangolo 7"/>
          <p:cNvSpPr/>
          <p:nvPr/>
        </p:nvSpPr>
        <p:spPr>
          <a:xfrm>
            <a:off x="4427984" y="1218575"/>
            <a:ext cx="3816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sz="2000" b="0" i="0" u="none" baseline="0" lang="pt-pt"/>
              <a:t>6 – Conteúdo da interação de mobilidade</a:t>
            </a:r>
            <a:endParaRPr lang="pt-pt" sz="2000" dirty="0"/>
          </a:p>
        </p:txBody>
      </p:sp>
      <p:pic>
        <p:nvPicPr>
          <p:cNvPr id="7" name="Imagem 35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72816"/>
            <a:ext cx="2880320" cy="43924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m 36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16831"/>
            <a:ext cx="3096344" cy="42484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282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2200" b="1" i="0" u="none" baseline="0" lang="pt-pt"/>
              <a:t>"SoMExNet - Network enhancing the SoMEx app"</a:t>
            </a:r>
            <a:endParaRPr lang="pt-pt" sz="2200" dirty="0"/>
          </a:p>
        </p:txBody>
      </p:sp>
      <p:sp>
        <p:nvSpPr>
          <p:cNvPr id="4" name="Rettangolo 3"/>
          <p:cNvSpPr/>
          <p:nvPr/>
        </p:nvSpPr>
        <p:spPr>
          <a:xfrm>
            <a:off x="242717" y="1196752"/>
            <a:ext cx="29065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sz="2000" b="0" i="0" u="none" baseline="0" lang="pt-pt"/>
              <a:t>7 – Interagindo com chat</a:t>
            </a:r>
            <a:endParaRPr lang="pt-pt" sz="2000" dirty="0"/>
          </a:p>
        </p:txBody>
      </p:sp>
      <p:sp>
        <p:nvSpPr>
          <p:cNvPr id="8" name="Rettangolo 7"/>
          <p:cNvSpPr/>
          <p:nvPr/>
        </p:nvSpPr>
        <p:spPr>
          <a:xfrm>
            <a:off x="4427984" y="1228690"/>
            <a:ext cx="4320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sz="2000" b="0" i="0" u="none" baseline="0" lang="pt-pt"/>
              <a:t>8 – Interação com a redes sociais (fórum)</a:t>
            </a:r>
            <a:endParaRPr lang="pt-pt" sz="2000" dirty="0"/>
          </a:p>
        </p:txBody>
      </p:sp>
      <p:pic>
        <p:nvPicPr>
          <p:cNvPr id="9" name="Imagem 36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36102"/>
            <a:ext cx="2952327" cy="42571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m 36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772816"/>
            <a:ext cx="2214036" cy="35371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m 36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668312"/>
            <a:ext cx="2232248" cy="3713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575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2200" b="1" i="0" u="none" baseline="0" lang="pt-pt"/>
              <a:t>"SoMExNet - Network enhancing the SoMEx app"</a:t>
            </a:r>
            <a:endParaRPr lang="pt-pt" sz="22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79512" y="1412776"/>
            <a:ext cx="69847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 rtl="0">
              <a:buFont typeface="Arial" panose="020B0604020202020204" pitchFamily="34" charset="0"/>
              <a:buChar char="•"/>
            </a:pPr>
            <a:r>
              <a:rPr sz="3600" b="0" i="0" u="none" baseline="0" lang="pt-pt">
                <a:solidFill>
                  <a:schemeClr val="tx1">
                    <a:lumMod val="75000"/>
                    <a:lumOff val="25000"/>
                  </a:schemeClr>
                </a:solidFill>
              </a:rPr>
              <a:t>Todos os restantes ecrãs da aplicação Web SoMExNet são descritas no </a:t>
            </a:r>
            <a:r>
              <a:rPr sz="3600" b="0" i="1" u="none" baseline="0" lang="pt-pt">
                <a:solidFill>
                  <a:schemeClr val="tx1">
                    <a:lumMod val="75000"/>
                    <a:lumOff val="25000"/>
                  </a:schemeClr>
                </a:solidFill>
              </a:rPr>
              <a:t>manual do moodle</a:t>
            </a:r>
            <a:r>
              <a:rPr sz="3600" b="0" i="0" u="none" baseline="0" lang="pt-pt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 algn="just" rtl="0"/>
            <a:endParaRPr lang="pt-pt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just" rtl="0">
              <a:buFont typeface="Arial" panose="020B0604020202020204" pitchFamily="34" charset="0"/>
              <a:buChar char="•"/>
            </a:pPr>
            <a:r>
              <a:rPr sz="3600" b="0" i="0" u="none" baseline="0" lang="pt-pt">
                <a:solidFill>
                  <a:schemeClr val="tx1">
                    <a:lumMod val="75000"/>
                    <a:lumOff val="25000"/>
                  </a:schemeClr>
                </a:solidFill>
              </a:rPr>
              <a:t>O </a:t>
            </a:r>
            <a:r>
              <a:rPr sz="3600" b="0" i="1" u="none" baseline="0" lang="pt-pt">
                <a:solidFill>
                  <a:schemeClr val="tx1">
                    <a:lumMod val="75000"/>
                    <a:lumOff val="25000"/>
                  </a:schemeClr>
                </a:solidFill>
              </a:rPr>
              <a:t>manual do moodle</a:t>
            </a:r>
            <a:r>
              <a:rPr sz="3600" b="0" i="0" u="none" baseline="0" lang="pt-pt">
                <a:solidFill>
                  <a:schemeClr val="tx1">
                    <a:lumMod val="75000"/>
                    <a:lumOff val="25000"/>
                  </a:schemeClr>
                </a:solidFill>
              </a:rPr>
              <a:t> faz parte do pacote de formação.</a:t>
            </a:r>
          </a:p>
        </p:txBody>
      </p:sp>
    </p:spTree>
    <p:extLst>
      <p:ext uri="{BB962C8B-B14F-4D97-AF65-F5344CB8AC3E}">
        <p14:creationId xmlns:p14="http://schemas.microsoft.com/office/powerpoint/2010/main" val="80694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3622</TotalTime>
  <Words>176</Words>
  <Application>Microsoft Office PowerPoint</Application>
  <PresentationFormat>Presentazione su schermo (4:3)</PresentationFormat>
  <Paragraphs>38</Paragraphs>
  <Slides>6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Facette</vt:lpstr>
      <vt:lpstr>SoMExNet  Presentation of the App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  <vt:lpstr>"SoMExNet - Network enhancing the SoMEx app"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Marco Golato</cp:lastModifiedBy>
  <cp:revision>351</cp:revision>
  <cp:lastPrinted>2019-02-05T11:33:15Z</cp:lastPrinted>
  <dcterms:created xsi:type="dcterms:W3CDTF">2014-10-06T10:05:01Z</dcterms:created>
  <dcterms:modified xsi:type="dcterms:W3CDTF">2019-02-05T12:34:10Z</dcterms:modified>
</cp:coreProperties>
</file>