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notesMasterIdLst>
    <p:notesMasterId r:id="rId8"/>
  </p:notesMasterIdLst>
  <p:handoutMasterIdLst>
    <p:handoutMasterId r:id="rId9"/>
  </p:handoutMasterIdLst>
  <p:sldIdLst>
    <p:sldId id="271" r:id="rId2"/>
    <p:sldId id="332" r:id="rId3"/>
    <p:sldId id="333" r:id="rId4"/>
    <p:sldId id="334" r:id="rId5"/>
    <p:sldId id="335" r:id="rId6"/>
    <p:sldId id="336" r:id="rId7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Stile con tema 2 - Color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705" autoAdjust="0"/>
  </p:normalViewPr>
  <p:slideViewPr>
    <p:cSldViewPr>
      <p:cViewPr varScale="1">
        <p:scale>
          <a:sx n="81" d="100"/>
          <a:sy n="81" d="100"/>
        </p:scale>
        <p:origin x="1426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94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7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45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BC57D-2E86-432E-8E9C-CAC50EA2E1F3}" type="datetimeFigureOut">
              <a:rPr lang="it-IT" smtClean="0"/>
              <a:t>03/09/2019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9689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45262-354C-4EA9-9A41-010323C61AF1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301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78454-2244-4C86-BE07-D0E62A06848D}" type="datetimeFigureOut">
              <a:rPr lang="fr-BE" smtClean="0"/>
              <a:t>03-09-19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608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6FCCB-04B7-4BAF-B50E-2370C8461BA7}" type="slidenum">
              <a:rPr lang="fr-BE" smtClean="0"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74080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2D778-C3B9-47BE-B352-7BACC1931BD8}" type="slidenum">
              <a:rPr lang="fr-BE" smtClean="0"/>
              <a:t>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25490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78341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791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‹Nº›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8401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77166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‹Nº›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8677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32566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17517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515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70391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25702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03/09/2019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80981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03/09/2019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831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03/09/2019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32803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03/09/2019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32574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03/09/2019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93696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03/09/2019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23256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03/09/2019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F4668DC-857F-487D-BFFA-8C0CA5037977}" type="slidenum">
              <a:rPr lang="fr-BE" smtClean="0"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3984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88579" y="3046080"/>
            <a:ext cx="5829300" cy="1463040"/>
          </a:xfrm>
        </p:spPr>
        <p:txBody>
          <a:bodyPr/>
          <a:lstStyle/>
          <a:p>
            <a:r>
              <a:rPr lang="fr-BE" dirty="0" smtClean="0"/>
              <a:t>SoMExNet	</a:t>
            </a:r>
            <a:br>
              <a:rPr lang="fr-BE" dirty="0" smtClean="0"/>
            </a:br>
            <a:r>
              <a:rPr lang="it-IT" sz="3200" b="1" dirty="0" smtClean="0"/>
              <a:t>Presentación de la App</a:t>
            </a:r>
            <a:endParaRPr lang="fr-BE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23528" y="4365104"/>
            <a:ext cx="6400800" cy="2492896"/>
          </a:xfrm>
        </p:spPr>
        <p:txBody>
          <a:bodyPr>
            <a:normAutofit fontScale="92500" lnSpcReduction="10000"/>
          </a:bodyPr>
          <a:lstStyle/>
          <a:p>
            <a:endParaRPr lang="fr-BE" dirty="0">
              <a:solidFill>
                <a:schemeClr val="accent2"/>
              </a:solidFill>
            </a:endParaRPr>
          </a:p>
          <a:p>
            <a:endParaRPr lang="en-GB" sz="900" i="1" dirty="0" smtClean="0">
              <a:solidFill>
                <a:schemeClr val="tx1"/>
              </a:solidFill>
            </a:endParaRPr>
          </a:p>
          <a:p>
            <a:endParaRPr lang="en-GB" sz="900" i="1" dirty="0">
              <a:solidFill>
                <a:schemeClr val="tx1"/>
              </a:solidFill>
            </a:endParaRPr>
          </a:p>
          <a:p>
            <a:endParaRPr lang="en-GB" sz="900" i="1" dirty="0" smtClean="0">
              <a:solidFill>
                <a:schemeClr val="tx1"/>
              </a:solidFill>
            </a:endParaRPr>
          </a:p>
          <a:p>
            <a:endParaRPr lang="en-GB" sz="900" i="1" dirty="0">
              <a:solidFill>
                <a:schemeClr val="tx1"/>
              </a:solidFill>
            </a:endParaRPr>
          </a:p>
          <a:p>
            <a:endParaRPr lang="en-GB" sz="900" i="1" dirty="0" smtClean="0">
              <a:solidFill>
                <a:schemeClr val="tx1"/>
              </a:solidFill>
            </a:endParaRPr>
          </a:p>
          <a:p>
            <a:endParaRPr lang="en-GB" sz="1000" i="1" dirty="0">
              <a:solidFill>
                <a:schemeClr val="tx1"/>
              </a:solidFill>
            </a:endParaRPr>
          </a:p>
          <a:p>
            <a:r>
              <a:rPr lang="es-ES" sz="1000" i="1" dirty="0" smtClean="0">
                <a:solidFill>
                  <a:schemeClr val="tx1"/>
                </a:solidFill>
              </a:rPr>
              <a:t>Este proyecto ha sido financiado con el apoyo de la Comisión Europea.</a:t>
            </a:r>
            <a:endParaRPr lang="es-ES" sz="1000" dirty="0" smtClean="0">
              <a:solidFill>
                <a:schemeClr val="tx1"/>
              </a:solidFill>
            </a:endParaRPr>
          </a:p>
          <a:p>
            <a:r>
              <a:rPr lang="es-ES" sz="1000" i="1" dirty="0" smtClean="0">
                <a:solidFill>
                  <a:schemeClr val="tx1"/>
                </a:solidFill>
              </a:rPr>
              <a:t>Esta publicación refleja el punto de vista de su autor, y la Comisión no se puede hacer responsable del uso de la información aquí contenida</a:t>
            </a:r>
            <a:r>
              <a:rPr lang="en-GB" sz="900" i="1" dirty="0" smtClean="0">
                <a:solidFill>
                  <a:schemeClr val="tx1"/>
                </a:solidFill>
              </a:rPr>
              <a:t>.</a:t>
            </a:r>
            <a:endParaRPr lang="fr-BE" sz="900" dirty="0">
              <a:solidFill>
                <a:schemeClr val="tx1"/>
              </a:solidFill>
            </a:endParaRPr>
          </a:p>
          <a:p>
            <a:endParaRPr lang="fr-BE" i="1" dirty="0">
              <a:solidFill>
                <a:schemeClr val="tx1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	      </a:t>
            </a:r>
            <a:endParaRPr kumimoji="0" lang="pt-PT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1924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266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alt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fr-BE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2750"/>
            <a:ext cx="5554953" cy="169615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333070"/>
            <a:ext cx="2627784" cy="75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19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6908224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Red para mejorar la App de </a:t>
            </a:r>
            <a:r>
              <a:rPr lang="it-IT" sz="2200" b="1" dirty="0" smtClean="0"/>
              <a:t>SoMEx"</a:t>
            </a:r>
            <a:endParaRPr lang="en-GB" sz="2200" dirty="0"/>
          </a:p>
        </p:txBody>
      </p:sp>
      <p:pic>
        <p:nvPicPr>
          <p:cNvPr id="6" name="Imagem 35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10" y="1844824"/>
            <a:ext cx="2554737" cy="41044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Rettangolo 3"/>
          <p:cNvSpPr/>
          <p:nvPr/>
        </p:nvSpPr>
        <p:spPr>
          <a:xfrm>
            <a:off x="560527" y="1131871"/>
            <a:ext cx="27319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1- App </a:t>
            </a:r>
            <a:r>
              <a:rPr lang="es-ES" dirty="0" smtClean="0"/>
              <a:t>pantalla principal</a:t>
            </a:r>
            <a:endParaRPr lang="es-ES" dirty="0"/>
          </a:p>
        </p:txBody>
      </p:sp>
      <p:sp>
        <p:nvSpPr>
          <p:cNvPr id="8" name="Rettangolo 7"/>
          <p:cNvSpPr/>
          <p:nvPr/>
        </p:nvSpPr>
        <p:spPr>
          <a:xfrm>
            <a:off x="4740811" y="1165720"/>
            <a:ext cx="1521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2 – </a:t>
            </a:r>
            <a:r>
              <a:rPr lang="en-GB" dirty="0" smtClean="0"/>
              <a:t>App </a:t>
            </a:r>
            <a:r>
              <a:rPr lang="es-ES" dirty="0" smtClean="0"/>
              <a:t>Menú</a:t>
            </a:r>
            <a:endParaRPr lang="es-E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2564" y="1628800"/>
            <a:ext cx="2927180" cy="4498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28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Red para mejorar la App de </a:t>
            </a:r>
            <a:r>
              <a:rPr lang="it-IT" sz="2200" b="1" dirty="0" smtClean="0"/>
              <a:t>SoMEx"</a:t>
            </a:r>
            <a:endParaRPr lang="en-GB" sz="2200" dirty="0"/>
          </a:p>
        </p:txBody>
      </p:sp>
      <p:sp>
        <p:nvSpPr>
          <p:cNvPr id="4" name="Rettangolo 3"/>
          <p:cNvSpPr/>
          <p:nvPr/>
        </p:nvSpPr>
        <p:spPr>
          <a:xfrm>
            <a:off x="533741" y="1198493"/>
            <a:ext cx="34836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/>
              <a:t>3 – Movilidad: pantalla </a:t>
            </a:r>
            <a:r>
              <a:rPr lang="en-GB" dirty="0" smtClean="0"/>
              <a:t>principal</a:t>
            </a:r>
            <a:endParaRPr lang="it-IT" dirty="0"/>
          </a:p>
        </p:txBody>
      </p:sp>
      <p:sp>
        <p:nvSpPr>
          <p:cNvPr id="8" name="Rettangolo 7"/>
          <p:cNvSpPr/>
          <p:nvPr/>
        </p:nvSpPr>
        <p:spPr>
          <a:xfrm>
            <a:off x="4157954" y="1198493"/>
            <a:ext cx="36724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4 – </a:t>
            </a:r>
            <a:r>
              <a:rPr lang="es-ES" dirty="0" smtClean="0"/>
              <a:t>Movilidad: pantalla </a:t>
            </a:r>
            <a:r>
              <a:rPr lang="es-ES" dirty="0"/>
              <a:t>de </a:t>
            </a:r>
            <a:r>
              <a:rPr lang="es-ES" dirty="0" smtClean="0"/>
              <a:t>registro(usuario y </a:t>
            </a:r>
            <a:r>
              <a:rPr lang="es-ES" dirty="0"/>
              <a:t>contraseña)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1844824"/>
            <a:ext cx="3193252" cy="4680520"/>
          </a:xfrm>
          <a:prstGeom prst="rect">
            <a:avLst/>
          </a:prstGeom>
        </p:spPr>
      </p:pic>
      <p:pic>
        <p:nvPicPr>
          <p:cNvPr id="11" name="Imagem 35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996" y="2060848"/>
            <a:ext cx="2916324" cy="41764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4928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Red para mejorar la App de </a:t>
            </a:r>
            <a:r>
              <a:rPr lang="it-IT" sz="2200" b="1" dirty="0" smtClean="0"/>
              <a:t>SoMEx"</a:t>
            </a:r>
            <a:endParaRPr lang="en-GB" sz="2200" dirty="0"/>
          </a:p>
        </p:txBody>
      </p:sp>
      <p:sp>
        <p:nvSpPr>
          <p:cNvPr id="4" name="Rettangolo 3"/>
          <p:cNvSpPr/>
          <p:nvPr/>
        </p:nvSpPr>
        <p:spPr>
          <a:xfrm>
            <a:off x="687022" y="1196752"/>
            <a:ext cx="3161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5</a:t>
            </a:r>
            <a:r>
              <a:rPr lang="en-GB" dirty="0" smtClean="0"/>
              <a:t> – </a:t>
            </a:r>
            <a:r>
              <a:rPr lang="es-ES" dirty="0" smtClean="0"/>
              <a:t>Selección de la movilidad</a:t>
            </a:r>
            <a:endParaRPr lang="es-ES" dirty="0"/>
          </a:p>
        </p:txBody>
      </p:sp>
      <p:sp>
        <p:nvSpPr>
          <p:cNvPr id="8" name="Rettangolo 7"/>
          <p:cNvSpPr/>
          <p:nvPr/>
        </p:nvSpPr>
        <p:spPr>
          <a:xfrm>
            <a:off x="5004048" y="1196752"/>
            <a:ext cx="29883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6</a:t>
            </a:r>
            <a:r>
              <a:rPr lang="en-GB" dirty="0"/>
              <a:t> </a:t>
            </a:r>
            <a:r>
              <a:rPr lang="en-GB" dirty="0" smtClean="0"/>
              <a:t>– </a:t>
            </a:r>
            <a:r>
              <a:rPr lang="es-ES" dirty="0" smtClean="0"/>
              <a:t>Movilidad: contenidos</a:t>
            </a:r>
            <a:endParaRPr lang="es-ES" dirty="0"/>
          </a:p>
        </p:txBody>
      </p:sp>
      <p:pic>
        <p:nvPicPr>
          <p:cNvPr id="7" name="Imagem 35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772815"/>
            <a:ext cx="2880320" cy="43924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Imagem 36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772815"/>
            <a:ext cx="3096344" cy="43924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2282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Red para mejorar la App de </a:t>
            </a:r>
            <a:r>
              <a:rPr lang="it-IT" sz="2200" b="1" dirty="0" smtClean="0"/>
              <a:t>SoMEx"</a:t>
            </a:r>
            <a:endParaRPr lang="en-GB" sz="2200" dirty="0"/>
          </a:p>
        </p:txBody>
      </p:sp>
      <p:sp>
        <p:nvSpPr>
          <p:cNvPr id="4" name="Rettangolo 3"/>
          <p:cNvSpPr/>
          <p:nvPr/>
        </p:nvSpPr>
        <p:spPr>
          <a:xfrm>
            <a:off x="687339" y="1175335"/>
            <a:ext cx="2800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7 – </a:t>
            </a:r>
            <a:r>
              <a:rPr lang="es-ES" dirty="0" smtClean="0"/>
              <a:t>Interacción</a:t>
            </a:r>
            <a:r>
              <a:rPr lang="en-GB" dirty="0" smtClean="0"/>
              <a:t> en el chat</a:t>
            </a:r>
            <a:endParaRPr lang="it-IT" dirty="0"/>
          </a:p>
        </p:txBody>
      </p:sp>
      <p:sp>
        <p:nvSpPr>
          <p:cNvPr id="8" name="Rettangolo 7"/>
          <p:cNvSpPr/>
          <p:nvPr/>
        </p:nvSpPr>
        <p:spPr>
          <a:xfrm>
            <a:off x="5112060" y="1175335"/>
            <a:ext cx="180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8 – </a:t>
            </a:r>
            <a:r>
              <a:rPr lang="es-ES" dirty="0" smtClean="0"/>
              <a:t>Foro</a:t>
            </a:r>
            <a:endParaRPr lang="es-ES" dirty="0"/>
          </a:p>
        </p:txBody>
      </p:sp>
      <p:pic>
        <p:nvPicPr>
          <p:cNvPr id="9" name="Imagem 36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781708"/>
            <a:ext cx="2952327" cy="42571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Imagem 36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772816"/>
            <a:ext cx="2214036" cy="35371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m 364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668312"/>
            <a:ext cx="2232248" cy="37130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25754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Red para mejorar la App de </a:t>
            </a:r>
            <a:r>
              <a:rPr lang="it-IT" sz="2200" b="1" dirty="0" smtClean="0"/>
              <a:t>SoMEx"</a:t>
            </a:r>
            <a:endParaRPr lang="en-GB" sz="2200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179512" y="1412776"/>
            <a:ext cx="6984776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Todas las pantallas de la App de SoMExNet se describen en el </a:t>
            </a:r>
            <a:r>
              <a:rPr lang="it-IT" sz="3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Manual de Moodle</a:t>
            </a:r>
          </a:p>
          <a:p>
            <a:endParaRPr lang="it-IT" sz="34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it-IT" sz="34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endParaRPr lang="it-IT" sz="3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/>
            <a:r>
              <a:rPr lang="it-IT" sz="3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El </a:t>
            </a:r>
            <a:r>
              <a:rPr lang="it-IT" sz="3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Manual de Moodle </a:t>
            </a:r>
            <a:r>
              <a:rPr lang="it-IT" sz="3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forma parte del kit de aprendizaje</a:t>
            </a:r>
            <a:endParaRPr lang="it-IT" sz="3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94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te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3762</TotalTime>
  <Words>176</Words>
  <Application>Microsoft Office PowerPoint</Application>
  <PresentationFormat>Presentación en pantalla (4:3)</PresentationFormat>
  <Paragraphs>40</Paragraphs>
  <Slides>6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2" baseType="lpstr">
      <vt:lpstr>Arial</vt:lpstr>
      <vt:lpstr>Calibri</vt:lpstr>
      <vt:lpstr>Times New Roman</vt:lpstr>
      <vt:lpstr>Trebuchet MS</vt:lpstr>
      <vt:lpstr>Wingdings 3</vt:lpstr>
      <vt:lpstr>Facette</vt:lpstr>
      <vt:lpstr>SoMExNet  Presentación de la App</vt:lpstr>
      <vt:lpstr>"SoMExNet - Red para mejorar la App de SoMEx"</vt:lpstr>
      <vt:lpstr>"SoMExNet - Red para mejorar la App de SoMEx"</vt:lpstr>
      <vt:lpstr>"SoMExNet - Red para mejorar la App de SoMEx"</vt:lpstr>
      <vt:lpstr>"SoMExNet - Red para mejorar la App de SoMEx"</vt:lpstr>
      <vt:lpstr>"SoMExNet - Red para mejorar la App de SoMEx"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SOMEX</dc:title>
  <dc:creator>Secretaire Direction</dc:creator>
  <cp:lastModifiedBy>Belén Blanco Martín</cp:lastModifiedBy>
  <cp:revision>372</cp:revision>
  <cp:lastPrinted>2019-02-05T11:33:15Z</cp:lastPrinted>
  <dcterms:created xsi:type="dcterms:W3CDTF">2014-10-06T10:05:01Z</dcterms:created>
  <dcterms:modified xsi:type="dcterms:W3CDTF">2019-09-03T08:20:02Z</dcterms:modified>
</cp:coreProperties>
</file>