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8"/>
  </p:notesMasterIdLst>
  <p:handoutMasterIdLst>
    <p:handoutMasterId r:id="rId9"/>
  </p:handoutMasterIdLst>
  <p:sldIdLst>
    <p:sldId id="271" r:id="rId2"/>
    <p:sldId id="332" r:id="rId3"/>
    <p:sldId id="333" r:id="rId4"/>
    <p:sldId id="334" r:id="rId5"/>
    <p:sldId id="335" r:id="rId6"/>
    <p:sldId id="336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118" d="100"/>
          <a:sy n="118" d="100"/>
        </p:scale>
        <p:origin x="-143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16/08/2019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16-08-19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16/08/2019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err="1" smtClean="0"/>
              <a:t>SoMExNet</a:t>
            </a:r>
            <a:r>
              <a:rPr lang="fr-BE" dirty="0" smtClean="0"/>
              <a:t>	</a:t>
            </a:r>
            <a:br>
              <a:rPr lang="fr-BE" dirty="0" smtClean="0"/>
            </a:br>
            <a:r>
              <a:rPr lang="it-IT" sz="3200" b="1" dirty="0" err="1" smtClean="0"/>
              <a:t>Präsentation</a:t>
            </a:r>
            <a:r>
              <a:rPr lang="it-IT" sz="3200" b="1" dirty="0" smtClean="0"/>
              <a:t> </a:t>
            </a:r>
            <a:r>
              <a:rPr lang="it-IT" sz="3200" b="1" dirty="0" err="1" smtClean="0"/>
              <a:t>der</a:t>
            </a:r>
            <a:r>
              <a:rPr lang="it-IT" sz="3200" b="1" dirty="0" smtClean="0"/>
              <a:t> </a:t>
            </a:r>
            <a:r>
              <a:rPr lang="it-IT" sz="3200" b="1" dirty="0" err="1" smtClean="0"/>
              <a:t>App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0" y="1844824"/>
            <a:ext cx="2554737" cy="4104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44824"/>
            <a:ext cx="2718839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836147" y="1052736"/>
            <a:ext cx="21806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1 – </a:t>
            </a:r>
            <a:r>
              <a:rPr lang="en-GB" sz="2000" dirty="0" err="1" smtClean="0"/>
              <a:t>SoMExNet</a:t>
            </a:r>
            <a:r>
              <a:rPr lang="en-GB" sz="2000" dirty="0" smtClean="0"/>
              <a:t> App</a:t>
            </a:r>
          </a:p>
          <a:p>
            <a:r>
              <a:rPr lang="en-GB" sz="2000" dirty="0" err="1" smtClean="0"/>
              <a:t>Hauptbildschirm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51266" y="1301148"/>
            <a:ext cx="23842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2 – App </a:t>
            </a:r>
            <a:r>
              <a:rPr lang="en-GB" sz="2000" dirty="0" err="1" smtClean="0"/>
              <a:t>Hauptmenu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838340" y="1224977"/>
            <a:ext cx="21387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3 </a:t>
            </a:r>
            <a:r>
              <a:rPr lang="en-GB" sz="2000" dirty="0"/>
              <a:t>– </a:t>
            </a:r>
            <a:r>
              <a:rPr lang="en-GB" sz="2000" dirty="0" smtClean="0"/>
              <a:t>App </a:t>
            </a:r>
            <a:r>
              <a:rPr lang="en-GB" sz="2000" dirty="0" err="1" smtClean="0"/>
              <a:t>Mobilität</a:t>
            </a:r>
            <a:endParaRPr lang="en-GB" sz="2000" dirty="0"/>
          </a:p>
          <a:p>
            <a:r>
              <a:rPr lang="en-GB" sz="2000" dirty="0" err="1" smtClean="0"/>
              <a:t>Hauptbildschirm</a:t>
            </a:r>
            <a:r>
              <a:rPr lang="en-GB" sz="2000" dirty="0" smtClean="0"/>
              <a:t> 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067944" y="1071088"/>
            <a:ext cx="33123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4 </a:t>
            </a:r>
            <a:r>
              <a:rPr lang="en-GB" sz="2000" dirty="0"/>
              <a:t>– App </a:t>
            </a:r>
            <a:r>
              <a:rPr lang="en-GB" sz="2000" dirty="0" err="1" smtClean="0"/>
              <a:t>Mobilität</a:t>
            </a:r>
            <a:r>
              <a:rPr lang="en-GB" sz="2000" dirty="0" smtClean="0"/>
              <a:t> </a:t>
            </a:r>
            <a:r>
              <a:rPr lang="en-GB" sz="2000" dirty="0"/>
              <a:t>L</a:t>
            </a:r>
            <a:r>
              <a:rPr lang="en-GB" sz="2000" dirty="0" smtClean="0"/>
              <a:t>ogin </a:t>
            </a:r>
            <a:r>
              <a:rPr lang="en-GB" sz="2000" dirty="0" err="1" smtClean="0"/>
              <a:t>Bildschirm</a:t>
            </a:r>
            <a:r>
              <a:rPr lang="en-GB" sz="2000" dirty="0" smtClean="0"/>
              <a:t> (</a:t>
            </a:r>
            <a:r>
              <a:rPr lang="en-GB" sz="2000" dirty="0" err="1" smtClean="0"/>
              <a:t>nutze</a:t>
            </a:r>
            <a:r>
              <a:rPr lang="en-GB" sz="2000" dirty="0" smtClean="0"/>
              <a:t> </a:t>
            </a:r>
            <a:r>
              <a:rPr lang="en-GB" sz="2000" dirty="0" err="1" smtClean="0"/>
              <a:t>nutzerdefinierte</a:t>
            </a:r>
            <a:r>
              <a:rPr lang="en-GB" sz="2000" dirty="0" smtClean="0"/>
              <a:t> </a:t>
            </a:r>
            <a:r>
              <a:rPr lang="en-GB" sz="2000" dirty="0" err="1" smtClean="0"/>
              <a:t>Daten</a:t>
            </a:r>
            <a:r>
              <a:rPr lang="en-GB" sz="2000" dirty="0" smtClean="0"/>
              <a:t>)</a:t>
            </a:r>
            <a:endParaRPr lang="it-IT" sz="2000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26461"/>
            <a:ext cx="3024336" cy="42363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054210"/>
            <a:ext cx="2880320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711576" y="1199483"/>
            <a:ext cx="25362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5</a:t>
            </a:r>
            <a:r>
              <a:rPr lang="en-GB" sz="2000" dirty="0" smtClean="0"/>
              <a:t> –</a:t>
            </a:r>
            <a:r>
              <a:rPr lang="en-GB" sz="2000" dirty="0" err="1" smtClean="0"/>
              <a:t>Mobilitätsauswahl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6</a:t>
            </a:r>
            <a:r>
              <a:rPr lang="en-GB" sz="2000" dirty="0" smtClean="0"/>
              <a:t> –Mobility </a:t>
            </a:r>
            <a:r>
              <a:rPr lang="en-GB" sz="2000" dirty="0" err="1" smtClean="0"/>
              <a:t>Interaktionsinhalte</a:t>
            </a:r>
            <a:endParaRPr lang="it-IT" sz="2000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2880320" cy="439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1"/>
            <a:ext cx="3096344" cy="4248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435375" y="1196752"/>
            <a:ext cx="27286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7 –</a:t>
            </a:r>
            <a:r>
              <a:rPr lang="en-GB" sz="2000" dirty="0" err="1" smtClean="0"/>
              <a:t>Interaktion</a:t>
            </a:r>
            <a:r>
              <a:rPr lang="en-GB" sz="2000" dirty="0" smtClean="0"/>
              <a:t> </a:t>
            </a:r>
            <a:r>
              <a:rPr lang="en-GB" sz="2000" dirty="0" err="1" smtClean="0"/>
              <a:t>im</a:t>
            </a:r>
            <a:r>
              <a:rPr lang="en-GB" sz="2000" dirty="0" smtClean="0"/>
              <a:t> </a:t>
            </a:r>
            <a:r>
              <a:rPr lang="en-GB" sz="2000" dirty="0"/>
              <a:t>C</a:t>
            </a:r>
            <a:r>
              <a:rPr lang="en-GB" sz="2000" dirty="0" smtClean="0"/>
              <a:t>hat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14637" y="1119255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/>
              <a:t>8 – </a:t>
            </a:r>
            <a:r>
              <a:rPr lang="en-GB" sz="2000" dirty="0" err="1" smtClean="0"/>
              <a:t>Interaktion</a:t>
            </a:r>
            <a:r>
              <a:rPr lang="en-GB" sz="2000" dirty="0" smtClean="0"/>
              <a:t> </a:t>
            </a:r>
            <a:r>
              <a:rPr lang="en-GB" sz="2000" dirty="0" err="1" smtClean="0"/>
              <a:t>Soziale</a:t>
            </a:r>
            <a:r>
              <a:rPr lang="en-GB" sz="2000" dirty="0" smtClean="0"/>
              <a:t> </a:t>
            </a:r>
            <a:r>
              <a:rPr lang="en-GB" sz="2000" dirty="0" err="1" smtClean="0"/>
              <a:t>Medien</a:t>
            </a:r>
            <a:r>
              <a:rPr lang="en-GB" sz="2000" dirty="0" smtClean="0"/>
              <a:t> (Forum)</a:t>
            </a:r>
            <a:endParaRPr lang="it-IT" sz="2000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6102"/>
            <a:ext cx="2952327" cy="4257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2214036" cy="3537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2232248" cy="3713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412776"/>
            <a:ext cx="698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Alle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anderen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Ansichten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der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SoMExNet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Internetanwendung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sind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it-IT" sz="3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oodle</a:t>
            </a:r>
            <a:r>
              <a:rPr lang="it-IT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Handbuch</a:t>
            </a:r>
            <a:r>
              <a:rPr lang="it-IT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beschrieben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algn="just"/>
            <a:endParaRPr lang="it-IT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Das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it-IT" sz="3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oodle</a:t>
            </a:r>
            <a:r>
              <a:rPr lang="it-IT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Handbuch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ist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Bestandteil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Schulungs-paketes</a:t>
            </a:r>
            <a:r>
              <a:rPr lang="it-IT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it-IT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164</Words>
  <Application>Microsoft Office PowerPoint</Application>
  <PresentationFormat>Bildschirmpräsentation (4:3)</PresentationFormat>
  <Paragraphs>40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Facette</vt:lpstr>
      <vt:lpstr>SoMExNet  Präsentation der App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Bertelmann-Angenendt, Frank</cp:lastModifiedBy>
  <cp:revision>353</cp:revision>
  <cp:lastPrinted>2019-01-17T16:43:28Z</cp:lastPrinted>
  <dcterms:created xsi:type="dcterms:W3CDTF">2014-10-06T10:05:01Z</dcterms:created>
  <dcterms:modified xsi:type="dcterms:W3CDTF">2019-08-16T05:59:53Z</dcterms:modified>
</cp:coreProperties>
</file>