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notesMasterIdLst>
    <p:notesMasterId r:id="rId15"/>
  </p:notesMasterIdLst>
  <p:handoutMasterIdLst>
    <p:handoutMasterId r:id="rId16"/>
  </p:handoutMasterIdLst>
  <p:sldIdLst>
    <p:sldId id="271" r:id="rId2"/>
    <p:sldId id="274" r:id="rId3"/>
    <p:sldId id="309" r:id="rId4"/>
    <p:sldId id="320" r:id="rId5"/>
    <p:sldId id="279" r:id="rId6"/>
    <p:sldId id="321" r:id="rId7"/>
    <p:sldId id="312" r:id="rId8"/>
    <p:sldId id="313" r:id="rId9"/>
    <p:sldId id="316" r:id="rId10"/>
    <p:sldId id="317" r:id="rId11"/>
    <p:sldId id="318" r:id="rId12"/>
    <p:sldId id="306" r:id="rId13"/>
    <p:sldId id="301" r:id="rId14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Stile con tema 2 - Colore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Stile chiaro 1 - Color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ile chiaro 1 - Color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62" y="-42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F30F3B-CFFF-7842-A442-5AAEF1E69018}" type="doc">
      <dgm:prSet loTypeId="urn:microsoft.com/office/officeart/2005/8/layout/StepDownProcess" loCatId="" qsTypeId="urn:microsoft.com/office/officeart/2005/8/quickstyle/simple4" qsCatId="simple" csTypeId="urn:microsoft.com/office/officeart/2005/8/colors/accent1_3" csCatId="accent1" phldr="1"/>
      <dgm:spPr/>
    </dgm:pt>
    <dgm:pt modelId="{598FEAE5-5849-6B47-9C70-CD3AE1CD013C}">
      <dgm:prSet phldrT="[Testo]"/>
      <dgm:spPr/>
      <dgm:t>
        <a:bodyPr/>
        <a:lstStyle/>
        <a:p>
          <a:r>
            <a:rPr lang="it-IT" dirty="0" err="1" smtClean="0"/>
            <a:t>Phase</a:t>
          </a:r>
          <a:r>
            <a:rPr lang="it-IT" dirty="0" smtClean="0"/>
            <a:t> 1</a:t>
          </a:r>
          <a:endParaRPr lang="it-IT" dirty="0"/>
        </a:p>
      </dgm:t>
    </dgm:pt>
    <dgm:pt modelId="{58B64B94-10C8-0747-B7E3-35B908103D4D}" type="parTrans" cxnId="{018FBD96-133F-0342-88FE-59FB08A05399}">
      <dgm:prSet/>
      <dgm:spPr/>
      <dgm:t>
        <a:bodyPr/>
        <a:lstStyle/>
        <a:p>
          <a:endParaRPr lang="it-IT"/>
        </a:p>
      </dgm:t>
    </dgm:pt>
    <dgm:pt modelId="{7ABB8F3F-507A-474C-9BD2-8FE9F552C754}" type="sibTrans" cxnId="{018FBD96-133F-0342-88FE-59FB08A05399}">
      <dgm:prSet/>
      <dgm:spPr/>
      <dgm:t>
        <a:bodyPr/>
        <a:lstStyle/>
        <a:p>
          <a:endParaRPr lang="it-IT"/>
        </a:p>
      </dgm:t>
    </dgm:pt>
    <dgm:pt modelId="{DC5B5194-622A-A44F-9D4C-89A6746D8CF0}">
      <dgm:prSet phldrT="[Testo]"/>
      <dgm:spPr/>
      <dgm:t>
        <a:bodyPr/>
        <a:lstStyle/>
        <a:p>
          <a:r>
            <a:rPr lang="it-IT" dirty="0" err="1" smtClean="0"/>
            <a:t>Phase</a:t>
          </a:r>
          <a:r>
            <a:rPr lang="it-IT" dirty="0" smtClean="0"/>
            <a:t> 2</a:t>
          </a:r>
          <a:endParaRPr lang="it-IT" dirty="0"/>
        </a:p>
      </dgm:t>
    </dgm:pt>
    <dgm:pt modelId="{98517838-490D-C34E-9ADE-AFB0913F584C}" type="parTrans" cxnId="{C211CECC-7439-DD43-9621-1CCCE303C5E0}">
      <dgm:prSet/>
      <dgm:spPr/>
      <dgm:t>
        <a:bodyPr/>
        <a:lstStyle/>
        <a:p>
          <a:endParaRPr lang="it-IT"/>
        </a:p>
      </dgm:t>
    </dgm:pt>
    <dgm:pt modelId="{77E58504-2644-AF41-904B-4722CD2E54AB}" type="sibTrans" cxnId="{C211CECC-7439-DD43-9621-1CCCE303C5E0}">
      <dgm:prSet/>
      <dgm:spPr/>
      <dgm:t>
        <a:bodyPr/>
        <a:lstStyle/>
        <a:p>
          <a:endParaRPr lang="it-IT"/>
        </a:p>
      </dgm:t>
    </dgm:pt>
    <dgm:pt modelId="{390A9F9F-6BA4-AB40-A466-5E2022CD594F}">
      <dgm:prSet phldrT="[Testo]"/>
      <dgm:spPr/>
      <dgm:t>
        <a:bodyPr/>
        <a:lstStyle/>
        <a:p>
          <a:r>
            <a:rPr lang="it-IT" dirty="0" err="1" smtClean="0"/>
            <a:t>Phase</a:t>
          </a:r>
          <a:r>
            <a:rPr lang="it-IT" dirty="0" smtClean="0"/>
            <a:t> 3 </a:t>
          </a:r>
          <a:endParaRPr lang="it-IT" dirty="0"/>
        </a:p>
      </dgm:t>
    </dgm:pt>
    <dgm:pt modelId="{9525141E-B57B-6B40-8CDA-7490F79C7085}" type="parTrans" cxnId="{04413B8D-1762-284F-B6D3-652664832896}">
      <dgm:prSet/>
      <dgm:spPr/>
      <dgm:t>
        <a:bodyPr/>
        <a:lstStyle/>
        <a:p>
          <a:endParaRPr lang="it-IT"/>
        </a:p>
      </dgm:t>
    </dgm:pt>
    <dgm:pt modelId="{DF0F53D2-ABC5-3143-9896-3B2BE2430CF6}" type="sibTrans" cxnId="{04413B8D-1762-284F-B6D3-652664832896}">
      <dgm:prSet/>
      <dgm:spPr/>
      <dgm:t>
        <a:bodyPr/>
        <a:lstStyle/>
        <a:p>
          <a:endParaRPr lang="it-IT"/>
        </a:p>
      </dgm:t>
    </dgm:pt>
    <dgm:pt modelId="{68494B02-FC5D-8243-8AFB-45395395917D}">
      <dgm:prSet phldrT="[Testo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it-IT" dirty="0" err="1" smtClean="0"/>
            <a:t>Phase</a:t>
          </a:r>
          <a:r>
            <a:rPr lang="it-IT" dirty="0" smtClean="0"/>
            <a:t> 2</a:t>
          </a:r>
          <a:endParaRPr lang="it-IT" dirty="0"/>
        </a:p>
      </dgm:t>
    </dgm:pt>
    <dgm:pt modelId="{20456F67-24FC-4441-B4D0-5CC40F36082F}" type="parTrans" cxnId="{36DF4707-7B71-D84B-AAB5-A9EAA6048FA2}">
      <dgm:prSet/>
      <dgm:spPr/>
      <dgm:t>
        <a:bodyPr/>
        <a:lstStyle/>
        <a:p>
          <a:endParaRPr lang="it-IT"/>
        </a:p>
      </dgm:t>
    </dgm:pt>
    <dgm:pt modelId="{1FC86765-137D-F640-93F3-482A553F19D1}" type="sibTrans" cxnId="{36DF4707-7B71-D84B-AAB5-A9EAA6048FA2}">
      <dgm:prSet/>
      <dgm:spPr/>
      <dgm:t>
        <a:bodyPr/>
        <a:lstStyle/>
        <a:p>
          <a:endParaRPr lang="it-IT"/>
        </a:p>
      </dgm:t>
    </dgm:pt>
    <dgm:pt modelId="{3A9A5249-047C-6F46-9288-520D07DC559C}">
      <dgm:prSet phldrT="[Testo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it-IT" dirty="0" err="1" smtClean="0"/>
            <a:t>Phase</a:t>
          </a:r>
          <a:r>
            <a:rPr lang="it-IT" dirty="0" smtClean="0"/>
            <a:t> 1</a:t>
          </a:r>
          <a:endParaRPr lang="it-IT" dirty="0"/>
        </a:p>
      </dgm:t>
    </dgm:pt>
    <dgm:pt modelId="{C308BABD-8CBA-084F-9BB0-DA374F36D98D}" type="parTrans" cxnId="{AAABD293-7E8D-3545-8F0C-7C014B00E540}">
      <dgm:prSet/>
      <dgm:spPr/>
      <dgm:t>
        <a:bodyPr/>
        <a:lstStyle/>
        <a:p>
          <a:endParaRPr lang="it-IT"/>
        </a:p>
      </dgm:t>
    </dgm:pt>
    <dgm:pt modelId="{06B1234D-53C5-1E4B-B4BF-C92FB80701C2}" type="sibTrans" cxnId="{AAABD293-7E8D-3545-8F0C-7C014B00E540}">
      <dgm:prSet/>
      <dgm:spPr/>
      <dgm:t>
        <a:bodyPr/>
        <a:lstStyle/>
        <a:p>
          <a:endParaRPr lang="it-IT"/>
        </a:p>
      </dgm:t>
    </dgm:pt>
    <dgm:pt modelId="{B544381A-6D34-5F41-9F09-74C9090DEB6A}" type="pres">
      <dgm:prSet presAssocID="{0CF30F3B-CFFF-7842-A442-5AAEF1E69018}" presName="rootnode" presStyleCnt="0">
        <dgm:presLayoutVars>
          <dgm:chMax/>
          <dgm:chPref/>
          <dgm:dir/>
          <dgm:animLvl val="lvl"/>
        </dgm:presLayoutVars>
      </dgm:prSet>
      <dgm:spPr/>
    </dgm:pt>
    <dgm:pt modelId="{6836F9F2-06C5-F64B-AD94-F1A98DCAC581}" type="pres">
      <dgm:prSet presAssocID="{598FEAE5-5849-6B47-9C70-CD3AE1CD013C}" presName="composite" presStyleCnt="0"/>
      <dgm:spPr/>
    </dgm:pt>
    <dgm:pt modelId="{AAEE2770-BA8C-F345-9CC3-E499009A6F17}" type="pres">
      <dgm:prSet presAssocID="{598FEAE5-5849-6B47-9C70-CD3AE1CD013C}" presName="bentUpArrow1" presStyleLbl="alignImgPlace1" presStyleIdx="0" presStyleCnt="4" custLinFactNeighborX="-97999" custLinFactNeighborY="3011"/>
      <dgm:spPr>
        <a:noFill/>
      </dgm:spPr>
    </dgm:pt>
    <dgm:pt modelId="{8926E5F5-873E-644D-B771-8DAC1D49769F}" type="pres">
      <dgm:prSet presAssocID="{598FEAE5-5849-6B47-9C70-CD3AE1CD013C}" presName="ParentText" presStyleLbl="node1" presStyleIdx="0" presStyleCnt="5" custLinFactNeighborX="-9606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D49EDE3-EEA9-CE44-8710-3DD5BE29850C}" type="pres">
      <dgm:prSet presAssocID="{598FEAE5-5849-6B47-9C70-CD3AE1CD013C}" presName="ChildText" presStyleLbl="revTx" presStyleIdx="0" presStyleCnt="4" custScaleX="481795" custLinFactX="45165" custLinFactNeighborX="100000" custLinFactNeighborY="-436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F8C47E8-6384-1547-B8A1-41559C3DB7D1}" type="pres">
      <dgm:prSet presAssocID="{7ABB8F3F-507A-474C-9BD2-8FE9F552C754}" presName="sibTrans" presStyleCnt="0"/>
      <dgm:spPr/>
    </dgm:pt>
    <dgm:pt modelId="{F6AD1062-0FC4-B546-A6CC-173DCBC01EA6}" type="pres">
      <dgm:prSet presAssocID="{DC5B5194-622A-A44F-9D4C-89A6746D8CF0}" presName="composite" presStyleCnt="0"/>
      <dgm:spPr/>
    </dgm:pt>
    <dgm:pt modelId="{0105DCDA-5789-D24B-8FEB-A29BD8C1ADAB}" type="pres">
      <dgm:prSet presAssocID="{DC5B5194-622A-A44F-9D4C-89A6746D8CF0}" presName="bentUpArrow1" presStyleLbl="alignImgPlace1" presStyleIdx="1" presStyleCnt="4" custLinFactX="-33931" custLinFactNeighborX="-100000" custLinFactNeighborY="2876"/>
      <dgm:spPr>
        <a:noFill/>
      </dgm:spPr>
    </dgm:pt>
    <dgm:pt modelId="{98BBA187-05ED-1049-8125-F77DDEB5CAA8}" type="pres">
      <dgm:prSet presAssocID="{DC5B5194-622A-A44F-9D4C-89A6746D8CF0}" presName="ParentText" presStyleLbl="node1" presStyleIdx="1" presStyleCnt="5" custLinFactNeighborX="-8007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502112A-7BBE-6147-A245-E66B309DDDC3}" type="pres">
      <dgm:prSet presAssocID="{DC5B5194-622A-A44F-9D4C-89A6746D8CF0}" presName="ChildText" presStyleLbl="revTx" presStyleIdx="1" presStyleCnt="4" custScaleX="346291" custLinFactNeighborX="64569" custLinFactNeighborY="-10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73A44FA-F6EC-1D48-A4E8-8EBEFEA74630}" type="pres">
      <dgm:prSet presAssocID="{77E58504-2644-AF41-904B-4722CD2E54AB}" presName="sibTrans" presStyleCnt="0"/>
      <dgm:spPr/>
    </dgm:pt>
    <dgm:pt modelId="{BDAF936D-F4C7-EB45-A5D9-949C343FD271}" type="pres">
      <dgm:prSet presAssocID="{3A9A5249-047C-6F46-9288-520D07DC559C}" presName="composite" presStyleCnt="0"/>
      <dgm:spPr/>
    </dgm:pt>
    <dgm:pt modelId="{0D75C98D-83FF-594E-ACB0-01501AF9FDC8}" type="pres">
      <dgm:prSet presAssocID="{3A9A5249-047C-6F46-9288-520D07DC559C}" presName="bentUpArrow1" presStyleLbl="alignImgPlace1" presStyleIdx="2" presStyleCnt="4" custLinFactX="-100000" custLinFactNeighborX="-109018" custLinFactNeighborY="-28004"/>
      <dgm:spPr>
        <a:noFill/>
      </dgm:spPr>
    </dgm:pt>
    <dgm:pt modelId="{FAA15ACD-C9B2-B949-809D-6C0FB04BB4B3}" type="pres">
      <dgm:prSet presAssocID="{3A9A5249-047C-6F46-9288-520D07DC559C}" presName="ParentText" presStyleLbl="node1" presStyleIdx="2" presStyleCnt="5" custLinFactX="-41356" custLinFactNeighborX="-100000" custLinFactNeighborY="-4270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F34CB2D-63DB-FD46-95D0-346E74753B39}" type="pres">
      <dgm:prSet presAssocID="{3A9A5249-047C-6F46-9288-520D07DC559C}" presName="Child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F7ABD03D-10F4-4644-BD65-559DBB8CEDA7}" type="pres">
      <dgm:prSet presAssocID="{06B1234D-53C5-1E4B-B4BF-C92FB80701C2}" presName="sibTrans" presStyleCnt="0"/>
      <dgm:spPr/>
    </dgm:pt>
    <dgm:pt modelId="{A7782FF0-6D26-7440-9DE0-1125E3E2BDA3}" type="pres">
      <dgm:prSet presAssocID="{68494B02-FC5D-8243-8AFB-45395395917D}" presName="composite" presStyleCnt="0"/>
      <dgm:spPr/>
    </dgm:pt>
    <dgm:pt modelId="{7A45FB45-0795-3548-A05F-A63C36451499}" type="pres">
      <dgm:prSet presAssocID="{68494B02-FC5D-8243-8AFB-45395395917D}" presName="bentUpArrow1" presStyleLbl="alignImgPlace1" presStyleIdx="3" presStyleCnt="4" custLinFactX="-100000" custLinFactNeighborX="-184106" custLinFactNeighborY="-28004"/>
      <dgm:spPr>
        <a:noFill/>
      </dgm:spPr>
    </dgm:pt>
    <dgm:pt modelId="{4FF1AC7B-5A1A-7A40-B86C-BACE28880C3F}" type="pres">
      <dgm:prSet presAssocID="{68494B02-FC5D-8243-8AFB-45395395917D}" presName="ParentText" presStyleLbl="node1" presStyleIdx="3" presStyleCnt="5" custLinFactX="-92136" custLinFactNeighborX="-100000" custLinFactNeighborY="-7557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0442ED0-5923-CC46-930E-A0E6811B02CB}" type="pres">
      <dgm:prSet presAssocID="{68494B02-FC5D-8243-8AFB-45395395917D}" presName="ChildText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2DFEFBBE-F35B-C047-A893-07B0609D04A9}" type="pres">
      <dgm:prSet presAssocID="{1FC86765-137D-F640-93F3-482A553F19D1}" presName="sibTrans" presStyleCnt="0"/>
      <dgm:spPr/>
    </dgm:pt>
    <dgm:pt modelId="{C6E23AC0-752F-E74D-9C38-7E1E03802849}" type="pres">
      <dgm:prSet presAssocID="{390A9F9F-6BA4-AB40-A466-5E2022CD594F}" presName="composite" presStyleCnt="0"/>
      <dgm:spPr/>
    </dgm:pt>
    <dgm:pt modelId="{3A27D9D2-E590-114C-A0A1-347B8C01C0BC}" type="pres">
      <dgm:prSet presAssocID="{390A9F9F-6BA4-AB40-A466-5E2022CD594F}" presName="ParentText" presStyleLbl="node1" presStyleIdx="4" presStyleCnt="5" custLinFactX="-100000" custLinFactY="-26108" custLinFactNeighborX="-143651" custLinFactNeighborY="-1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D29788CB-FB7A-3E4D-86E6-89F25D6282CC}" type="presOf" srcId="{390A9F9F-6BA4-AB40-A466-5E2022CD594F}" destId="{3A27D9D2-E590-114C-A0A1-347B8C01C0BC}" srcOrd="0" destOrd="0" presId="urn:microsoft.com/office/officeart/2005/8/layout/StepDownProcess"/>
    <dgm:cxn modelId="{36DF4707-7B71-D84B-AAB5-A9EAA6048FA2}" srcId="{0CF30F3B-CFFF-7842-A442-5AAEF1E69018}" destId="{68494B02-FC5D-8243-8AFB-45395395917D}" srcOrd="3" destOrd="0" parTransId="{20456F67-24FC-4441-B4D0-5CC40F36082F}" sibTransId="{1FC86765-137D-F640-93F3-482A553F19D1}"/>
    <dgm:cxn modelId="{AAABD293-7E8D-3545-8F0C-7C014B00E540}" srcId="{0CF30F3B-CFFF-7842-A442-5AAEF1E69018}" destId="{3A9A5249-047C-6F46-9288-520D07DC559C}" srcOrd="2" destOrd="0" parTransId="{C308BABD-8CBA-084F-9BB0-DA374F36D98D}" sibTransId="{06B1234D-53C5-1E4B-B4BF-C92FB80701C2}"/>
    <dgm:cxn modelId="{734C727A-C794-F649-AFFF-2E8B99F19B25}" type="presOf" srcId="{3A9A5249-047C-6F46-9288-520D07DC559C}" destId="{FAA15ACD-C9B2-B949-809D-6C0FB04BB4B3}" srcOrd="0" destOrd="0" presId="urn:microsoft.com/office/officeart/2005/8/layout/StepDownProcess"/>
    <dgm:cxn modelId="{55636304-0065-BE49-8E5B-F5D458EEC43B}" type="presOf" srcId="{68494B02-FC5D-8243-8AFB-45395395917D}" destId="{4FF1AC7B-5A1A-7A40-B86C-BACE28880C3F}" srcOrd="0" destOrd="0" presId="urn:microsoft.com/office/officeart/2005/8/layout/StepDownProcess"/>
    <dgm:cxn modelId="{C211CECC-7439-DD43-9621-1CCCE303C5E0}" srcId="{0CF30F3B-CFFF-7842-A442-5AAEF1E69018}" destId="{DC5B5194-622A-A44F-9D4C-89A6746D8CF0}" srcOrd="1" destOrd="0" parTransId="{98517838-490D-C34E-9ADE-AFB0913F584C}" sibTransId="{77E58504-2644-AF41-904B-4722CD2E54AB}"/>
    <dgm:cxn modelId="{55253994-8267-9443-B5F2-71244EEDB3A1}" type="presOf" srcId="{598FEAE5-5849-6B47-9C70-CD3AE1CD013C}" destId="{8926E5F5-873E-644D-B771-8DAC1D49769F}" srcOrd="0" destOrd="0" presId="urn:microsoft.com/office/officeart/2005/8/layout/StepDownProcess"/>
    <dgm:cxn modelId="{018FBD96-133F-0342-88FE-59FB08A05399}" srcId="{0CF30F3B-CFFF-7842-A442-5AAEF1E69018}" destId="{598FEAE5-5849-6B47-9C70-CD3AE1CD013C}" srcOrd="0" destOrd="0" parTransId="{58B64B94-10C8-0747-B7E3-35B908103D4D}" sibTransId="{7ABB8F3F-507A-474C-9BD2-8FE9F552C754}"/>
    <dgm:cxn modelId="{BF52CAFB-41F5-A84D-8434-DC22758BACFF}" type="presOf" srcId="{DC5B5194-622A-A44F-9D4C-89A6746D8CF0}" destId="{98BBA187-05ED-1049-8125-F77DDEB5CAA8}" srcOrd="0" destOrd="0" presId="urn:microsoft.com/office/officeart/2005/8/layout/StepDownProcess"/>
    <dgm:cxn modelId="{6F632C5D-ADF2-BF4C-95E1-EBEA919D471D}" type="presOf" srcId="{0CF30F3B-CFFF-7842-A442-5AAEF1E69018}" destId="{B544381A-6D34-5F41-9F09-74C9090DEB6A}" srcOrd="0" destOrd="0" presId="urn:microsoft.com/office/officeart/2005/8/layout/StepDownProcess"/>
    <dgm:cxn modelId="{04413B8D-1762-284F-B6D3-652664832896}" srcId="{0CF30F3B-CFFF-7842-A442-5AAEF1E69018}" destId="{390A9F9F-6BA4-AB40-A466-5E2022CD594F}" srcOrd="4" destOrd="0" parTransId="{9525141E-B57B-6B40-8CDA-7490F79C7085}" sibTransId="{DF0F53D2-ABC5-3143-9896-3B2BE2430CF6}"/>
    <dgm:cxn modelId="{690ACF3C-720B-0E45-9D68-39B4BEEF858B}" type="presParOf" srcId="{B544381A-6D34-5F41-9F09-74C9090DEB6A}" destId="{6836F9F2-06C5-F64B-AD94-F1A98DCAC581}" srcOrd="0" destOrd="0" presId="urn:microsoft.com/office/officeart/2005/8/layout/StepDownProcess"/>
    <dgm:cxn modelId="{9C208553-B1F0-774B-A27B-0D76518EDA78}" type="presParOf" srcId="{6836F9F2-06C5-F64B-AD94-F1A98DCAC581}" destId="{AAEE2770-BA8C-F345-9CC3-E499009A6F17}" srcOrd="0" destOrd="0" presId="urn:microsoft.com/office/officeart/2005/8/layout/StepDownProcess"/>
    <dgm:cxn modelId="{D4E5986D-2118-E145-8D89-CDC6FAC739BA}" type="presParOf" srcId="{6836F9F2-06C5-F64B-AD94-F1A98DCAC581}" destId="{8926E5F5-873E-644D-B771-8DAC1D49769F}" srcOrd="1" destOrd="0" presId="urn:microsoft.com/office/officeart/2005/8/layout/StepDownProcess"/>
    <dgm:cxn modelId="{11A11754-CF0B-C249-B05C-BFA1284D3390}" type="presParOf" srcId="{6836F9F2-06C5-F64B-AD94-F1A98DCAC581}" destId="{6D49EDE3-EEA9-CE44-8710-3DD5BE29850C}" srcOrd="2" destOrd="0" presId="urn:microsoft.com/office/officeart/2005/8/layout/StepDownProcess"/>
    <dgm:cxn modelId="{BFCDF2AB-5C62-254E-9AF4-92A0066F37A9}" type="presParOf" srcId="{B544381A-6D34-5F41-9F09-74C9090DEB6A}" destId="{EF8C47E8-6384-1547-B8A1-41559C3DB7D1}" srcOrd="1" destOrd="0" presId="urn:microsoft.com/office/officeart/2005/8/layout/StepDownProcess"/>
    <dgm:cxn modelId="{D61E9C11-03EA-6740-B8C9-B6F17A6DF7C2}" type="presParOf" srcId="{B544381A-6D34-5F41-9F09-74C9090DEB6A}" destId="{F6AD1062-0FC4-B546-A6CC-173DCBC01EA6}" srcOrd="2" destOrd="0" presId="urn:microsoft.com/office/officeart/2005/8/layout/StepDownProcess"/>
    <dgm:cxn modelId="{A896FA71-140E-134A-90A9-839D81468B87}" type="presParOf" srcId="{F6AD1062-0FC4-B546-A6CC-173DCBC01EA6}" destId="{0105DCDA-5789-D24B-8FEB-A29BD8C1ADAB}" srcOrd="0" destOrd="0" presId="urn:microsoft.com/office/officeart/2005/8/layout/StepDownProcess"/>
    <dgm:cxn modelId="{658985F6-DBD7-9A42-B43C-959A3A80F9C4}" type="presParOf" srcId="{F6AD1062-0FC4-B546-A6CC-173DCBC01EA6}" destId="{98BBA187-05ED-1049-8125-F77DDEB5CAA8}" srcOrd="1" destOrd="0" presId="urn:microsoft.com/office/officeart/2005/8/layout/StepDownProcess"/>
    <dgm:cxn modelId="{C6707D69-737D-BC4D-9DF2-4E41FECFC1F6}" type="presParOf" srcId="{F6AD1062-0FC4-B546-A6CC-173DCBC01EA6}" destId="{1502112A-7BBE-6147-A245-E66B309DDDC3}" srcOrd="2" destOrd="0" presId="urn:microsoft.com/office/officeart/2005/8/layout/StepDownProcess"/>
    <dgm:cxn modelId="{128BD132-E25E-FA4F-9369-49E88E860A3B}" type="presParOf" srcId="{B544381A-6D34-5F41-9F09-74C9090DEB6A}" destId="{973A44FA-F6EC-1D48-A4E8-8EBEFEA74630}" srcOrd="3" destOrd="0" presId="urn:microsoft.com/office/officeart/2005/8/layout/StepDownProcess"/>
    <dgm:cxn modelId="{E367A333-B335-3E46-8129-309B893112F6}" type="presParOf" srcId="{B544381A-6D34-5F41-9F09-74C9090DEB6A}" destId="{BDAF936D-F4C7-EB45-A5D9-949C343FD271}" srcOrd="4" destOrd="0" presId="urn:microsoft.com/office/officeart/2005/8/layout/StepDownProcess"/>
    <dgm:cxn modelId="{F152D18D-D3CB-D845-819F-40C199026C1E}" type="presParOf" srcId="{BDAF936D-F4C7-EB45-A5D9-949C343FD271}" destId="{0D75C98D-83FF-594E-ACB0-01501AF9FDC8}" srcOrd="0" destOrd="0" presId="urn:microsoft.com/office/officeart/2005/8/layout/StepDownProcess"/>
    <dgm:cxn modelId="{357F1EAF-D3B3-5842-A2E4-F1FE70A813E2}" type="presParOf" srcId="{BDAF936D-F4C7-EB45-A5D9-949C343FD271}" destId="{FAA15ACD-C9B2-B949-809D-6C0FB04BB4B3}" srcOrd="1" destOrd="0" presId="urn:microsoft.com/office/officeart/2005/8/layout/StepDownProcess"/>
    <dgm:cxn modelId="{B035600C-C212-014F-9EAD-69FB7B0C3E67}" type="presParOf" srcId="{BDAF936D-F4C7-EB45-A5D9-949C343FD271}" destId="{AF34CB2D-63DB-FD46-95D0-346E74753B39}" srcOrd="2" destOrd="0" presId="urn:microsoft.com/office/officeart/2005/8/layout/StepDownProcess"/>
    <dgm:cxn modelId="{33FE9B3C-E862-324E-BA41-8599F2355618}" type="presParOf" srcId="{B544381A-6D34-5F41-9F09-74C9090DEB6A}" destId="{F7ABD03D-10F4-4644-BD65-559DBB8CEDA7}" srcOrd="5" destOrd="0" presId="urn:microsoft.com/office/officeart/2005/8/layout/StepDownProcess"/>
    <dgm:cxn modelId="{89ECE14E-2228-4744-8B35-E850F124D946}" type="presParOf" srcId="{B544381A-6D34-5F41-9F09-74C9090DEB6A}" destId="{A7782FF0-6D26-7440-9DE0-1125E3E2BDA3}" srcOrd="6" destOrd="0" presId="urn:microsoft.com/office/officeart/2005/8/layout/StepDownProcess"/>
    <dgm:cxn modelId="{F0578841-38CF-1C46-8A16-74BB1D0EB800}" type="presParOf" srcId="{A7782FF0-6D26-7440-9DE0-1125E3E2BDA3}" destId="{7A45FB45-0795-3548-A05F-A63C36451499}" srcOrd="0" destOrd="0" presId="urn:microsoft.com/office/officeart/2005/8/layout/StepDownProcess"/>
    <dgm:cxn modelId="{AB380F00-3534-4F41-BFF1-B98D40EE5100}" type="presParOf" srcId="{A7782FF0-6D26-7440-9DE0-1125E3E2BDA3}" destId="{4FF1AC7B-5A1A-7A40-B86C-BACE28880C3F}" srcOrd="1" destOrd="0" presId="urn:microsoft.com/office/officeart/2005/8/layout/StepDownProcess"/>
    <dgm:cxn modelId="{97178374-6543-624A-B5A2-92E42DC482F7}" type="presParOf" srcId="{A7782FF0-6D26-7440-9DE0-1125E3E2BDA3}" destId="{C0442ED0-5923-CC46-930E-A0E6811B02CB}" srcOrd="2" destOrd="0" presId="urn:microsoft.com/office/officeart/2005/8/layout/StepDownProcess"/>
    <dgm:cxn modelId="{A88167F3-FAC9-CF42-ACD4-1FE1945AB75A}" type="presParOf" srcId="{B544381A-6D34-5F41-9F09-74C9090DEB6A}" destId="{2DFEFBBE-F35B-C047-A893-07B0609D04A9}" srcOrd="7" destOrd="0" presId="urn:microsoft.com/office/officeart/2005/8/layout/StepDownProcess"/>
    <dgm:cxn modelId="{83490162-5109-074C-A738-398A8DEA5D69}" type="presParOf" srcId="{B544381A-6D34-5F41-9F09-74C9090DEB6A}" destId="{C6E23AC0-752F-E74D-9C38-7E1E03802849}" srcOrd="8" destOrd="0" presId="urn:microsoft.com/office/officeart/2005/8/layout/StepDownProcess"/>
    <dgm:cxn modelId="{FC5BD413-2BF2-744E-84FF-212F1828BD38}" type="presParOf" srcId="{C6E23AC0-752F-E74D-9C38-7E1E03802849}" destId="{3A27D9D2-E590-114C-A0A1-347B8C01C0BC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CF30F3B-CFFF-7842-A442-5AAEF1E69018}" type="doc">
      <dgm:prSet loTypeId="urn:microsoft.com/office/officeart/2005/8/layout/StepDownProcess" loCatId="" qsTypeId="urn:microsoft.com/office/officeart/2005/8/quickstyle/simple4" qsCatId="simple" csTypeId="urn:microsoft.com/office/officeart/2005/8/colors/accent1_3" csCatId="accent1" phldr="1"/>
      <dgm:spPr/>
      <dgm:t>
        <a:bodyPr/>
        <a:lstStyle/>
        <a:p>
          <a:endParaRPr lang="it-IT"/>
        </a:p>
      </dgm:t>
    </dgm:pt>
    <dgm:pt modelId="{598FEAE5-5849-6B47-9C70-CD3AE1CD013C}">
      <dgm:prSet phldrT="[Testo]"/>
      <dgm:spPr/>
      <dgm:t>
        <a:bodyPr/>
        <a:lstStyle/>
        <a:p>
          <a:r>
            <a:rPr lang="it-IT" dirty="0" err="1" smtClean="0"/>
            <a:t>Phase</a:t>
          </a:r>
          <a:r>
            <a:rPr lang="it-IT" dirty="0" smtClean="0"/>
            <a:t> 1</a:t>
          </a:r>
          <a:endParaRPr lang="it-IT" dirty="0"/>
        </a:p>
      </dgm:t>
    </dgm:pt>
    <dgm:pt modelId="{58B64B94-10C8-0747-B7E3-35B908103D4D}" type="parTrans" cxnId="{018FBD96-133F-0342-88FE-59FB08A05399}">
      <dgm:prSet/>
      <dgm:spPr/>
      <dgm:t>
        <a:bodyPr/>
        <a:lstStyle/>
        <a:p>
          <a:endParaRPr lang="it-IT"/>
        </a:p>
      </dgm:t>
    </dgm:pt>
    <dgm:pt modelId="{7ABB8F3F-507A-474C-9BD2-8FE9F552C754}" type="sibTrans" cxnId="{018FBD96-133F-0342-88FE-59FB08A05399}">
      <dgm:prSet/>
      <dgm:spPr/>
      <dgm:t>
        <a:bodyPr/>
        <a:lstStyle/>
        <a:p>
          <a:endParaRPr lang="it-IT"/>
        </a:p>
      </dgm:t>
    </dgm:pt>
    <dgm:pt modelId="{DC5B5194-622A-A44F-9D4C-89A6746D8CF0}">
      <dgm:prSet phldrT="[Testo]"/>
      <dgm:spPr/>
      <dgm:t>
        <a:bodyPr/>
        <a:lstStyle/>
        <a:p>
          <a:r>
            <a:rPr lang="it-IT" dirty="0" err="1" smtClean="0"/>
            <a:t>Phase</a:t>
          </a:r>
          <a:r>
            <a:rPr lang="it-IT" dirty="0" smtClean="0"/>
            <a:t> 2</a:t>
          </a:r>
          <a:endParaRPr lang="it-IT" dirty="0"/>
        </a:p>
      </dgm:t>
    </dgm:pt>
    <dgm:pt modelId="{98517838-490D-C34E-9ADE-AFB0913F584C}" type="parTrans" cxnId="{C211CECC-7439-DD43-9621-1CCCE303C5E0}">
      <dgm:prSet/>
      <dgm:spPr/>
      <dgm:t>
        <a:bodyPr/>
        <a:lstStyle/>
        <a:p>
          <a:endParaRPr lang="it-IT"/>
        </a:p>
      </dgm:t>
    </dgm:pt>
    <dgm:pt modelId="{77E58504-2644-AF41-904B-4722CD2E54AB}" type="sibTrans" cxnId="{C211CECC-7439-DD43-9621-1CCCE303C5E0}">
      <dgm:prSet/>
      <dgm:spPr/>
      <dgm:t>
        <a:bodyPr/>
        <a:lstStyle/>
        <a:p>
          <a:endParaRPr lang="it-IT"/>
        </a:p>
      </dgm:t>
    </dgm:pt>
    <dgm:pt modelId="{B544381A-6D34-5F41-9F09-74C9090DEB6A}" type="pres">
      <dgm:prSet presAssocID="{0CF30F3B-CFFF-7842-A442-5AAEF1E69018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it-IT"/>
        </a:p>
      </dgm:t>
    </dgm:pt>
    <dgm:pt modelId="{6836F9F2-06C5-F64B-AD94-F1A98DCAC581}" type="pres">
      <dgm:prSet presAssocID="{598FEAE5-5849-6B47-9C70-CD3AE1CD013C}" presName="composite" presStyleCnt="0"/>
      <dgm:spPr/>
    </dgm:pt>
    <dgm:pt modelId="{AAEE2770-BA8C-F345-9CC3-E499009A6F17}" type="pres">
      <dgm:prSet presAssocID="{598FEAE5-5849-6B47-9C70-CD3AE1CD013C}" presName="bentUpArrow1" presStyleLbl="alignImgPlace1" presStyleIdx="0" presStyleCnt="1" custScaleY="106466" custLinFactNeighborX="10225" custLinFactNeighborY="-245"/>
      <dgm:spPr/>
      <dgm:t>
        <a:bodyPr/>
        <a:lstStyle/>
        <a:p>
          <a:endParaRPr lang="it-IT"/>
        </a:p>
      </dgm:t>
    </dgm:pt>
    <dgm:pt modelId="{8926E5F5-873E-644D-B771-8DAC1D49769F}" type="pres">
      <dgm:prSet presAssocID="{598FEAE5-5849-6B47-9C70-CD3AE1CD013C}" presName="ParentText" presStyleLbl="node1" presStyleIdx="0" presStyleCnt="2" custLinFactNeighborX="1394" custLinFactNeighborY="-4081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D49EDE3-EEA9-CE44-8710-3DD5BE29850C}" type="pres">
      <dgm:prSet presAssocID="{598FEAE5-5849-6B47-9C70-CD3AE1CD013C}" presName="ChildText" presStyleLbl="revTx" presStyleIdx="0" presStyleCnt="1" custScaleX="280372" custLinFactX="1010" custLinFactNeighborX="100000" custLinFactNeighborY="349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F8C47E8-6384-1547-B8A1-41559C3DB7D1}" type="pres">
      <dgm:prSet presAssocID="{7ABB8F3F-507A-474C-9BD2-8FE9F552C754}" presName="sibTrans" presStyleCnt="0"/>
      <dgm:spPr/>
    </dgm:pt>
    <dgm:pt modelId="{F6AD1062-0FC4-B546-A6CC-173DCBC01EA6}" type="pres">
      <dgm:prSet presAssocID="{DC5B5194-622A-A44F-9D4C-89A6746D8CF0}" presName="composite" presStyleCnt="0"/>
      <dgm:spPr/>
    </dgm:pt>
    <dgm:pt modelId="{98BBA187-05ED-1049-8125-F77DDEB5CAA8}" type="pres">
      <dgm:prSet presAssocID="{DC5B5194-622A-A44F-9D4C-89A6746D8CF0}" presName="ParentText" presStyleLbl="node1" presStyleIdx="1" presStyleCnt="2" custLinFactNeighborX="-33637" custLinFactNeighborY="-630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D153D8F8-E7C2-4341-9490-CE546F7273A5}" type="presOf" srcId="{0CF30F3B-CFFF-7842-A442-5AAEF1E69018}" destId="{B544381A-6D34-5F41-9F09-74C9090DEB6A}" srcOrd="0" destOrd="0" presId="urn:microsoft.com/office/officeart/2005/8/layout/StepDownProcess"/>
    <dgm:cxn modelId="{81394AB0-2D50-466F-8B51-346781FCA5B2}" type="presOf" srcId="{598FEAE5-5849-6B47-9C70-CD3AE1CD013C}" destId="{8926E5F5-873E-644D-B771-8DAC1D49769F}" srcOrd="0" destOrd="0" presId="urn:microsoft.com/office/officeart/2005/8/layout/StepDownProcess"/>
    <dgm:cxn modelId="{49EDCE45-D869-4F2B-843C-E868D278F09C}" type="presOf" srcId="{DC5B5194-622A-A44F-9D4C-89A6746D8CF0}" destId="{98BBA187-05ED-1049-8125-F77DDEB5CAA8}" srcOrd="0" destOrd="0" presId="urn:microsoft.com/office/officeart/2005/8/layout/StepDownProcess"/>
    <dgm:cxn modelId="{018FBD96-133F-0342-88FE-59FB08A05399}" srcId="{0CF30F3B-CFFF-7842-A442-5AAEF1E69018}" destId="{598FEAE5-5849-6B47-9C70-CD3AE1CD013C}" srcOrd="0" destOrd="0" parTransId="{58B64B94-10C8-0747-B7E3-35B908103D4D}" sibTransId="{7ABB8F3F-507A-474C-9BD2-8FE9F552C754}"/>
    <dgm:cxn modelId="{C211CECC-7439-DD43-9621-1CCCE303C5E0}" srcId="{0CF30F3B-CFFF-7842-A442-5AAEF1E69018}" destId="{DC5B5194-622A-A44F-9D4C-89A6746D8CF0}" srcOrd="1" destOrd="0" parTransId="{98517838-490D-C34E-9ADE-AFB0913F584C}" sibTransId="{77E58504-2644-AF41-904B-4722CD2E54AB}"/>
    <dgm:cxn modelId="{9C6043C6-2366-41B2-B4E3-2E04CB2CD869}" type="presParOf" srcId="{B544381A-6D34-5F41-9F09-74C9090DEB6A}" destId="{6836F9F2-06C5-F64B-AD94-F1A98DCAC581}" srcOrd="0" destOrd="0" presId="urn:microsoft.com/office/officeart/2005/8/layout/StepDownProcess"/>
    <dgm:cxn modelId="{D51B5180-5EC6-4A9C-B16B-78F9F6E00E34}" type="presParOf" srcId="{6836F9F2-06C5-F64B-AD94-F1A98DCAC581}" destId="{AAEE2770-BA8C-F345-9CC3-E499009A6F17}" srcOrd="0" destOrd="0" presId="urn:microsoft.com/office/officeart/2005/8/layout/StepDownProcess"/>
    <dgm:cxn modelId="{154AF47D-2211-4A84-8295-54A959FF3F16}" type="presParOf" srcId="{6836F9F2-06C5-F64B-AD94-F1A98DCAC581}" destId="{8926E5F5-873E-644D-B771-8DAC1D49769F}" srcOrd="1" destOrd="0" presId="urn:microsoft.com/office/officeart/2005/8/layout/StepDownProcess"/>
    <dgm:cxn modelId="{5EE9B04A-2F7C-4217-A16E-8A97D3061252}" type="presParOf" srcId="{6836F9F2-06C5-F64B-AD94-F1A98DCAC581}" destId="{6D49EDE3-EEA9-CE44-8710-3DD5BE29850C}" srcOrd="2" destOrd="0" presId="urn:microsoft.com/office/officeart/2005/8/layout/StepDownProcess"/>
    <dgm:cxn modelId="{C7147DCC-61C2-4438-967D-8198EFCB0897}" type="presParOf" srcId="{B544381A-6D34-5F41-9F09-74C9090DEB6A}" destId="{EF8C47E8-6384-1547-B8A1-41559C3DB7D1}" srcOrd="1" destOrd="0" presId="urn:microsoft.com/office/officeart/2005/8/layout/StepDownProcess"/>
    <dgm:cxn modelId="{0EA380C6-92A5-4ADE-B4EE-574AC3CED5C3}" type="presParOf" srcId="{B544381A-6D34-5F41-9F09-74C9090DEB6A}" destId="{F6AD1062-0FC4-B546-A6CC-173DCBC01EA6}" srcOrd="2" destOrd="0" presId="urn:microsoft.com/office/officeart/2005/8/layout/StepDownProcess"/>
    <dgm:cxn modelId="{28F3B7D1-B51E-457D-B2E1-79749B531784}" type="presParOf" srcId="{F6AD1062-0FC4-B546-A6CC-173DCBC01EA6}" destId="{98BBA187-05ED-1049-8125-F77DDEB5CAA8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CF30F3B-CFFF-7842-A442-5AAEF1E69018}" type="doc">
      <dgm:prSet loTypeId="urn:microsoft.com/office/officeart/2005/8/layout/StepDownProcess" loCatId="" qsTypeId="urn:microsoft.com/office/officeart/2005/8/quickstyle/simple4" qsCatId="simple" csTypeId="urn:microsoft.com/office/officeart/2005/8/colors/accent1_3" csCatId="accent1" phldr="1"/>
      <dgm:spPr/>
    </dgm:pt>
    <dgm:pt modelId="{598FEAE5-5849-6B47-9C70-CD3AE1CD013C}">
      <dgm:prSet phldrT="[Testo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it-IT" dirty="0" err="1" smtClean="0"/>
            <a:t>Phase</a:t>
          </a:r>
          <a:r>
            <a:rPr lang="it-IT" dirty="0" smtClean="0"/>
            <a:t> 1</a:t>
          </a:r>
          <a:endParaRPr lang="it-IT" dirty="0"/>
        </a:p>
      </dgm:t>
    </dgm:pt>
    <dgm:pt modelId="{58B64B94-10C8-0747-B7E3-35B908103D4D}" type="parTrans" cxnId="{018FBD96-133F-0342-88FE-59FB08A05399}">
      <dgm:prSet/>
      <dgm:spPr/>
      <dgm:t>
        <a:bodyPr/>
        <a:lstStyle/>
        <a:p>
          <a:endParaRPr lang="it-IT"/>
        </a:p>
      </dgm:t>
    </dgm:pt>
    <dgm:pt modelId="{7ABB8F3F-507A-474C-9BD2-8FE9F552C754}" type="sibTrans" cxnId="{018FBD96-133F-0342-88FE-59FB08A05399}">
      <dgm:prSet/>
      <dgm:spPr/>
      <dgm:t>
        <a:bodyPr/>
        <a:lstStyle/>
        <a:p>
          <a:endParaRPr lang="it-IT"/>
        </a:p>
      </dgm:t>
    </dgm:pt>
    <dgm:pt modelId="{DC5B5194-622A-A44F-9D4C-89A6746D8CF0}">
      <dgm:prSet phldrT="[Testo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it-IT" dirty="0" err="1" smtClean="0"/>
            <a:t>Phase</a:t>
          </a:r>
          <a:r>
            <a:rPr lang="it-IT" dirty="0" smtClean="0"/>
            <a:t> 2</a:t>
          </a:r>
          <a:endParaRPr lang="it-IT" dirty="0"/>
        </a:p>
      </dgm:t>
    </dgm:pt>
    <dgm:pt modelId="{98517838-490D-C34E-9ADE-AFB0913F584C}" type="parTrans" cxnId="{C211CECC-7439-DD43-9621-1CCCE303C5E0}">
      <dgm:prSet/>
      <dgm:spPr/>
      <dgm:t>
        <a:bodyPr/>
        <a:lstStyle/>
        <a:p>
          <a:endParaRPr lang="it-IT"/>
        </a:p>
      </dgm:t>
    </dgm:pt>
    <dgm:pt modelId="{77E58504-2644-AF41-904B-4722CD2E54AB}" type="sibTrans" cxnId="{C211CECC-7439-DD43-9621-1CCCE303C5E0}">
      <dgm:prSet/>
      <dgm:spPr/>
      <dgm:t>
        <a:bodyPr/>
        <a:lstStyle/>
        <a:p>
          <a:endParaRPr lang="it-IT"/>
        </a:p>
      </dgm:t>
    </dgm:pt>
    <dgm:pt modelId="{B544381A-6D34-5F41-9F09-74C9090DEB6A}" type="pres">
      <dgm:prSet presAssocID="{0CF30F3B-CFFF-7842-A442-5AAEF1E69018}" presName="rootnode" presStyleCnt="0">
        <dgm:presLayoutVars>
          <dgm:chMax/>
          <dgm:chPref/>
          <dgm:dir/>
          <dgm:animLvl val="lvl"/>
        </dgm:presLayoutVars>
      </dgm:prSet>
      <dgm:spPr/>
    </dgm:pt>
    <dgm:pt modelId="{6836F9F2-06C5-F64B-AD94-F1A98DCAC581}" type="pres">
      <dgm:prSet presAssocID="{598FEAE5-5849-6B47-9C70-CD3AE1CD013C}" presName="composite" presStyleCnt="0"/>
      <dgm:spPr/>
    </dgm:pt>
    <dgm:pt modelId="{AAEE2770-BA8C-F345-9CC3-E499009A6F17}" type="pres">
      <dgm:prSet presAssocID="{598FEAE5-5849-6B47-9C70-CD3AE1CD013C}" presName="bentUpArrow1" presStyleLbl="alignImgPlace1" presStyleIdx="0" presStyleCnt="1" custLinFactNeighborX="174" custLinFactNeighborY="-857"/>
      <dgm:spPr>
        <a:solidFill>
          <a:schemeClr val="accent6">
            <a:lumMod val="40000"/>
            <a:lumOff val="60000"/>
          </a:schemeClr>
        </a:solidFill>
        <a:ln>
          <a:solidFill>
            <a:schemeClr val="accent6">
              <a:lumMod val="40000"/>
              <a:lumOff val="60000"/>
            </a:schemeClr>
          </a:solidFill>
        </a:ln>
      </dgm:spPr>
    </dgm:pt>
    <dgm:pt modelId="{8926E5F5-873E-644D-B771-8DAC1D49769F}" type="pres">
      <dgm:prSet presAssocID="{598FEAE5-5849-6B47-9C70-CD3AE1CD013C}" presName="ParentText" presStyleLbl="node1" presStyleIdx="0" presStyleCnt="2" custLinFactNeighborX="-5138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D49EDE3-EEA9-CE44-8710-3DD5BE29850C}" type="pres">
      <dgm:prSet presAssocID="{598FEAE5-5849-6B47-9C70-CD3AE1CD013C}" presName="ChildText" presStyleLbl="revTx" presStyleIdx="0" presStyleCnt="1" custScaleX="239789" custScaleY="95935" custLinFactNeighborX="50072" custLinFactNeighborY="451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F8C47E8-6384-1547-B8A1-41559C3DB7D1}" type="pres">
      <dgm:prSet presAssocID="{7ABB8F3F-507A-474C-9BD2-8FE9F552C754}" presName="sibTrans" presStyleCnt="0"/>
      <dgm:spPr/>
    </dgm:pt>
    <dgm:pt modelId="{F6AD1062-0FC4-B546-A6CC-173DCBC01EA6}" type="pres">
      <dgm:prSet presAssocID="{DC5B5194-622A-A44F-9D4C-89A6746D8CF0}" presName="composite" presStyleCnt="0"/>
      <dgm:spPr/>
    </dgm:pt>
    <dgm:pt modelId="{98BBA187-05ED-1049-8125-F77DDEB5CAA8}" type="pres">
      <dgm:prSet presAssocID="{DC5B5194-622A-A44F-9D4C-89A6746D8CF0}" presName="ParentText" presStyleLbl="node1" presStyleIdx="1" presStyleCnt="2" custLinFactNeighborX="-27635" custLinFactNeighborY="376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271E38EC-C7BB-F448-946D-4EC5F9F5939B}" type="presOf" srcId="{DC5B5194-622A-A44F-9D4C-89A6746D8CF0}" destId="{98BBA187-05ED-1049-8125-F77DDEB5CAA8}" srcOrd="0" destOrd="0" presId="urn:microsoft.com/office/officeart/2005/8/layout/StepDownProcess"/>
    <dgm:cxn modelId="{C08E6F8A-5244-C041-8B2A-277FFE79BA67}" type="presOf" srcId="{598FEAE5-5849-6B47-9C70-CD3AE1CD013C}" destId="{8926E5F5-873E-644D-B771-8DAC1D49769F}" srcOrd="0" destOrd="0" presId="urn:microsoft.com/office/officeart/2005/8/layout/StepDownProcess"/>
    <dgm:cxn modelId="{018FBD96-133F-0342-88FE-59FB08A05399}" srcId="{0CF30F3B-CFFF-7842-A442-5AAEF1E69018}" destId="{598FEAE5-5849-6B47-9C70-CD3AE1CD013C}" srcOrd="0" destOrd="0" parTransId="{58B64B94-10C8-0747-B7E3-35B908103D4D}" sibTransId="{7ABB8F3F-507A-474C-9BD2-8FE9F552C754}"/>
    <dgm:cxn modelId="{6C638865-51A5-F347-B72C-9D9611D74FFB}" type="presOf" srcId="{0CF30F3B-CFFF-7842-A442-5AAEF1E69018}" destId="{B544381A-6D34-5F41-9F09-74C9090DEB6A}" srcOrd="0" destOrd="0" presId="urn:microsoft.com/office/officeart/2005/8/layout/StepDownProcess"/>
    <dgm:cxn modelId="{C211CECC-7439-DD43-9621-1CCCE303C5E0}" srcId="{0CF30F3B-CFFF-7842-A442-5AAEF1E69018}" destId="{DC5B5194-622A-A44F-9D4C-89A6746D8CF0}" srcOrd="1" destOrd="0" parTransId="{98517838-490D-C34E-9ADE-AFB0913F584C}" sibTransId="{77E58504-2644-AF41-904B-4722CD2E54AB}"/>
    <dgm:cxn modelId="{FE1E8791-1511-1D49-AB8E-6F75728217B7}" type="presParOf" srcId="{B544381A-6D34-5F41-9F09-74C9090DEB6A}" destId="{6836F9F2-06C5-F64B-AD94-F1A98DCAC581}" srcOrd="0" destOrd="0" presId="urn:microsoft.com/office/officeart/2005/8/layout/StepDownProcess"/>
    <dgm:cxn modelId="{FDBAF209-5AB8-4246-827C-8528F49E659B}" type="presParOf" srcId="{6836F9F2-06C5-F64B-AD94-F1A98DCAC581}" destId="{AAEE2770-BA8C-F345-9CC3-E499009A6F17}" srcOrd="0" destOrd="0" presId="urn:microsoft.com/office/officeart/2005/8/layout/StepDownProcess"/>
    <dgm:cxn modelId="{C8DC039F-93FF-9D4E-940B-154895135B6F}" type="presParOf" srcId="{6836F9F2-06C5-F64B-AD94-F1A98DCAC581}" destId="{8926E5F5-873E-644D-B771-8DAC1D49769F}" srcOrd="1" destOrd="0" presId="urn:microsoft.com/office/officeart/2005/8/layout/StepDownProcess"/>
    <dgm:cxn modelId="{F502FC46-CEEB-9546-8BD1-F2F3DCFB9828}" type="presParOf" srcId="{6836F9F2-06C5-F64B-AD94-F1A98DCAC581}" destId="{6D49EDE3-EEA9-CE44-8710-3DD5BE29850C}" srcOrd="2" destOrd="0" presId="urn:microsoft.com/office/officeart/2005/8/layout/StepDownProcess"/>
    <dgm:cxn modelId="{188EEC46-AF95-CC40-ABA7-BF8F113329E1}" type="presParOf" srcId="{B544381A-6D34-5F41-9F09-74C9090DEB6A}" destId="{EF8C47E8-6384-1547-B8A1-41559C3DB7D1}" srcOrd="1" destOrd="0" presId="urn:microsoft.com/office/officeart/2005/8/layout/StepDownProcess"/>
    <dgm:cxn modelId="{22630B10-3E57-4D43-B7B3-EA3386162FCE}" type="presParOf" srcId="{B544381A-6D34-5F41-9F09-74C9090DEB6A}" destId="{F6AD1062-0FC4-B546-A6CC-173DCBC01EA6}" srcOrd="2" destOrd="0" presId="urn:microsoft.com/office/officeart/2005/8/layout/StepDownProcess"/>
    <dgm:cxn modelId="{EC26E71B-1A6D-A04A-8DCF-0C5CF33EF723}" type="presParOf" srcId="{F6AD1062-0FC4-B546-A6CC-173DCBC01EA6}" destId="{98BBA187-05ED-1049-8125-F77DDEB5CAA8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CF30F3B-CFFF-7842-A442-5AAEF1E69018}" type="doc">
      <dgm:prSet loTypeId="urn:microsoft.com/office/officeart/2005/8/layout/StepDownProcess" loCatId="" qsTypeId="urn:microsoft.com/office/officeart/2005/8/quickstyle/simple4" qsCatId="simple" csTypeId="urn:microsoft.com/office/officeart/2005/8/colors/accent1_3" csCatId="accent1" phldr="1"/>
      <dgm:spPr/>
      <dgm:t>
        <a:bodyPr/>
        <a:lstStyle/>
        <a:p>
          <a:endParaRPr lang="it-IT"/>
        </a:p>
      </dgm:t>
    </dgm:pt>
    <dgm:pt modelId="{C30043B9-57E7-4602-8C83-B998D44171B2}">
      <dgm:prSet phldrT="[Testo]"/>
      <dgm:spPr/>
      <dgm:t>
        <a:bodyPr/>
        <a:lstStyle/>
        <a:p>
          <a:r>
            <a:rPr lang="it-IT" dirty="0" err="1" smtClean="0"/>
            <a:t>Phase</a:t>
          </a:r>
          <a:r>
            <a:rPr lang="it-IT" dirty="0" smtClean="0"/>
            <a:t> 3</a:t>
          </a:r>
          <a:endParaRPr lang="it-IT" dirty="0"/>
        </a:p>
      </dgm:t>
    </dgm:pt>
    <dgm:pt modelId="{EB554E4E-8632-4AFA-8B0A-BFCA2D41BD59}" type="parTrans" cxnId="{3C8555D5-1AA7-4293-BE0A-A01B15CFF013}">
      <dgm:prSet/>
      <dgm:spPr/>
      <dgm:t>
        <a:bodyPr/>
        <a:lstStyle/>
        <a:p>
          <a:endParaRPr lang="it-IT"/>
        </a:p>
      </dgm:t>
    </dgm:pt>
    <dgm:pt modelId="{2B43CC1F-4D59-4283-B6E7-6550E1D7B2FA}" type="sibTrans" cxnId="{3C8555D5-1AA7-4293-BE0A-A01B15CFF013}">
      <dgm:prSet/>
      <dgm:spPr/>
      <dgm:t>
        <a:bodyPr/>
        <a:lstStyle/>
        <a:p>
          <a:endParaRPr lang="it-IT"/>
        </a:p>
      </dgm:t>
    </dgm:pt>
    <dgm:pt modelId="{B544381A-6D34-5F41-9F09-74C9090DEB6A}" type="pres">
      <dgm:prSet presAssocID="{0CF30F3B-CFFF-7842-A442-5AAEF1E69018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it-IT"/>
        </a:p>
      </dgm:t>
    </dgm:pt>
    <dgm:pt modelId="{B7D3EC09-761D-4B8C-B339-F598BA589E55}" type="pres">
      <dgm:prSet presAssocID="{C30043B9-57E7-4602-8C83-B998D44171B2}" presName="composite" presStyleCnt="0"/>
      <dgm:spPr/>
    </dgm:pt>
    <dgm:pt modelId="{FFCFCDEE-3C11-48C9-9197-7DCD10BB5DA3}" type="pres">
      <dgm:prSet presAssocID="{C30043B9-57E7-4602-8C83-B998D44171B2}" presName="ParentText" presStyleLbl="node1" presStyleIdx="0" presStyleCnt="1" custLinFactNeighborX="-50058" custLinFactNeighborY="-3082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40EF5AD3-C878-4A73-9E33-7EEDA1D08D1A}" type="presOf" srcId="{C30043B9-57E7-4602-8C83-B998D44171B2}" destId="{FFCFCDEE-3C11-48C9-9197-7DCD10BB5DA3}" srcOrd="0" destOrd="0" presId="urn:microsoft.com/office/officeart/2005/8/layout/StepDownProcess"/>
    <dgm:cxn modelId="{26438A93-35F9-403A-941F-FAF54F97AF28}" type="presOf" srcId="{0CF30F3B-CFFF-7842-A442-5AAEF1E69018}" destId="{B544381A-6D34-5F41-9F09-74C9090DEB6A}" srcOrd="0" destOrd="0" presId="urn:microsoft.com/office/officeart/2005/8/layout/StepDownProcess"/>
    <dgm:cxn modelId="{3C8555D5-1AA7-4293-BE0A-A01B15CFF013}" srcId="{0CF30F3B-CFFF-7842-A442-5AAEF1E69018}" destId="{C30043B9-57E7-4602-8C83-B998D44171B2}" srcOrd="0" destOrd="0" parTransId="{EB554E4E-8632-4AFA-8B0A-BFCA2D41BD59}" sibTransId="{2B43CC1F-4D59-4283-B6E7-6550E1D7B2FA}"/>
    <dgm:cxn modelId="{AF199937-573F-4316-8304-30716E2427F6}" type="presParOf" srcId="{B544381A-6D34-5F41-9F09-74C9090DEB6A}" destId="{B7D3EC09-761D-4B8C-B339-F598BA589E55}" srcOrd="0" destOrd="0" presId="urn:microsoft.com/office/officeart/2005/8/layout/StepDownProcess"/>
    <dgm:cxn modelId="{78FBD3FC-E5E0-4195-8E0C-B0D31D2E609B}" type="presParOf" srcId="{B7D3EC09-761D-4B8C-B339-F598BA589E55}" destId="{FFCFCDEE-3C11-48C9-9197-7DCD10BB5DA3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EE2770-BA8C-F345-9CC3-E499009A6F17}">
      <dsp:nvSpPr>
        <dsp:cNvPr id="0" name=""/>
        <dsp:cNvSpPr/>
      </dsp:nvSpPr>
      <dsp:spPr>
        <a:xfrm rot="5400000">
          <a:off x="191937" y="816179"/>
          <a:ext cx="692171" cy="78801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noFill/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926E5F5-873E-644D-B771-8DAC1D49769F}">
      <dsp:nvSpPr>
        <dsp:cNvPr id="0" name=""/>
        <dsp:cNvSpPr/>
      </dsp:nvSpPr>
      <dsp:spPr>
        <a:xfrm>
          <a:off x="0" y="28052"/>
          <a:ext cx="1165208" cy="815608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100" kern="1200" dirty="0" err="1" smtClean="0"/>
            <a:t>Phase</a:t>
          </a:r>
          <a:r>
            <a:rPr lang="it-IT" sz="2100" kern="1200" dirty="0" smtClean="0"/>
            <a:t> 1</a:t>
          </a:r>
          <a:endParaRPr lang="it-IT" sz="2100" kern="1200" dirty="0"/>
        </a:p>
      </dsp:txBody>
      <dsp:txXfrm>
        <a:off x="39822" y="67874"/>
        <a:ext cx="1085564" cy="735964"/>
      </dsp:txXfrm>
    </dsp:sp>
    <dsp:sp modelId="{6D49EDE3-EEA9-CE44-8710-3DD5BE29850C}">
      <dsp:nvSpPr>
        <dsp:cNvPr id="0" name=""/>
        <dsp:cNvSpPr/>
      </dsp:nvSpPr>
      <dsp:spPr>
        <a:xfrm>
          <a:off x="1558441" y="77045"/>
          <a:ext cx="4083029" cy="659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05DCDA-5789-D24B-8FEB-A29BD8C1ADAB}">
      <dsp:nvSpPr>
        <dsp:cNvPr id="0" name=""/>
        <dsp:cNvSpPr/>
      </dsp:nvSpPr>
      <dsp:spPr>
        <a:xfrm rot="5400000">
          <a:off x="1416068" y="1731442"/>
          <a:ext cx="692171" cy="78801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noFill/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8BBA187-05ED-1049-8125-F77DDEB5CAA8}">
      <dsp:nvSpPr>
        <dsp:cNvPr id="0" name=""/>
        <dsp:cNvSpPr/>
      </dsp:nvSpPr>
      <dsp:spPr>
        <a:xfrm>
          <a:off x="1355071" y="944250"/>
          <a:ext cx="1165208" cy="815608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shade val="80000"/>
                <a:hueOff val="46965"/>
                <a:satOff val="3729"/>
                <a:lumOff val="5287"/>
                <a:alphaOff val="0"/>
                <a:tint val="96000"/>
                <a:lumMod val="100000"/>
              </a:schemeClr>
            </a:gs>
            <a:gs pos="78000">
              <a:schemeClr val="accent1">
                <a:shade val="80000"/>
                <a:hueOff val="46965"/>
                <a:satOff val="3729"/>
                <a:lumOff val="528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100" kern="1200" dirty="0" err="1" smtClean="0"/>
            <a:t>Phase</a:t>
          </a:r>
          <a:r>
            <a:rPr lang="it-IT" sz="2100" kern="1200" dirty="0" smtClean="0"/>
            <a:t> 2</a:t>
          </a:r>
          <a:endParaRPr lang="it-IT" sz="2100" kern="1200" dirty="0"/>
        </a:p>
      </dsp:txBody>
      <dsp:txXfrm>
        <a:off x="1394893" y="984072"/>
        <a:ext cx="1085564" cy="735964"/>
      </dsp:txXfrm>
    </dsp:sp>
    <dsp:sp modelId="{1502112A-7BBE-6147-A245-E66B309DDDC3}">
      <dsp:nvSpPr>
        <dsp:cNvPr id="0" name=""/>
        <dsp:cNvSpPr/>
      </dsp:nvSpPr>
      <dsp:spPr>
        <a:xfrm>
          <a:off x="2956873" y="1021345"/>
          <a:ext cx="2934684" cy="659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75C98D-83FF-594E-ACB0-01501AF9FDC8}">
      <dsp:nvSpPr>
        <dsp:cNvPr id="0" name=""/>
        <dsp:cNvSpPr/>
      </dsp:nvSpPr>
      <dsp:spPr>
        <a:xfrm rot="5400000">
          <a:off x="2784227" y="2433897"/>
          <a:ext cx="692171" cy="78801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noFill/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AA15ACD-C9B2-B949-809D-6C0FB04BB4B3}">
      <dsp:nvSpPr>
        <dsp:cNvPr id="0" name=""/>
        <dsp:cNvSpPr/>
      </dsp:nvSpPr>
      <dsp:spPr>
        <a:xfrm>
          <a:off x="2600839" y="1512166"/>
          <a:ext cx="1165208" cy="815608"/>
        </a:xfrm>
        <a:prstGeom prst="roundRect">
          <a:avLst>
            <a:gd name="adj" fmla="val 16670"/>
          </a:avLst>
        </a:prstGeom>
        <a:solidFill>
          <a:schemeClr val="accent6">
            <a:lumMod val="7500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100" kern="1200" dirty="0" err="1" smtClean="0"/>
            <a:t>Phase</a:t>
          </a:r>
          <a:r>
            <a:rPr lang="it-IT" sz="2100" kern="1200" dirty="0" smtClean="0"/>
            <a:t> 1</a:t>
          </a:r>
          <a:endParaRPr lang="it-IT" sz="2100" kern="1200" dirty="0"/>
        </a:p>
      </dsp:txBody>
      <dsp:txXfrm>
        <a:off x="2640661" y="1551988"/>
        <a:ext cx="1085564" cy="735964"/>
      </dsp:txXfrm>
    </dsp:sp>
    <dsp:sp modelId="{AF34CB2D-63DB-FD46-95D0-346E74753B39}">
      <dsp:nvSpPr>
        <dsp:cNvPr id="0" name=""/>
        <dsp:cNvSpPr/>
      </dsp:nvSpPr>
      <dsp:spPr>
        <a:xfrm>
          <a:off x="5413140" y="1938234"/>
          <a:ext cx="847461" cy="659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45FB45-0795-3548-A05F-A63C36451499}">
      <dsp:nvSpPr>
        <dsp:cNvPr id="0" name=""/>
        <dsp:cNvSpPr/>
      </dsp:nvSpPr>
      <dsp:spPr>
        <a:xfrm rot="5400000">
          <a:off x="4152378" y="3350095"/>
          <a:ext cx="692171" cy="78801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noFill/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FF1AC7B-5A1A-7A40-B86C-BACE28880C3F}">
      <dsp:nvSpPr>
        <dsp:cNvPr id="0" name=""/>
        <dsp:cNvSpPr/>
      </dsp:nvSpPr>
      <dsp:spPr>
        <a:xfrm>
          <a:off x="3969000" y="2160232"/>
          <a:ext cx="1165208" cy="815608"/>
        </a:xfrm>
        <a:prstGeom prst="roundRect">
          <a:avLst>
            <a:gd name="adj" fmla="val 16670"/>
          </a:avLst>
        </a:prstGeom>
        <a:solidFill>
          <a:schemeClr val="accent6">
            <a:lumMod val="7500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100" kern="1200" dirty="0" err="1" smtClean="0"/>
            <a:t>Phase</a:t>
          </a:r>
          <a:r>
            <a:rPr lang="it-IT" sz="2100" kern="1200" dirty="0" smtClean="0"/>
            <a:t> 2</a:t>
          </a:r>
          <a:endParaRPr lang="it-IT" sz="2100" kern="1200" dirty="0"/>
        </a:p>
      </dsp:txBody>
      <dsp:txXfrm>
        <a:off x="4008822" y="2200054"/>
        <a:ext cx="1085564" cy="735964"/>
      </dsp:txXfrm>
    </dsp:sp>
    <dsp:sp modelId="{C0442ED0-5923-CC46-930E-A0E6811B02CB}">
      <dsp:nvSpPr>
        <dsp:cNvPr id="0" name=""/>
        <dsp:cNvSpPr/>
      </dsp:nvSpPr>
      <dsp:spPr>
        <a:xfrm>
          <a:off x="7372995" y="2854432"/>
          <a:ext cx="847461" cy="659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27D9D2-E590-114C-A0A1-347B8C01C0BC}">
      <dsp:nvSpPr>
        <dsp:cNvPr id="0" name=""/>
        <dsp:cNvSpPr/>
      </dsp:nvSpPr>
      <dsp:spPr>
        <a:xfrm>
          <a:off x="5328596" y="2664295"/>
          <a:ext cx="1165208" cy="815608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shade val="80000"/>
                <a:hueOff val="187862"/>
                <a:satOff val="14916"/>
                <a:lumOff val="21147"/>
                <a:alphaOff val="0"/>
                <a:tint val="96000"/>
                <a:lumMod val="100000"/>
              </a:schemeClr>
            </a:gs>
            <a:gs pos="78000">
              <a:schemeClr val="accent1">
                <a:shade val="80000"/>
                <a:hueOff val="187862"/>
                <a:satOff val="14916"/>
                <a:lumOff val="2114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100" kern="1200" dirty="0" err="1" smtClean="0"/>
            <a:t>Phase</a:t>
          </a:r>
          <a:r>
            <a:rPr lang="it-IT" sz="2100" kern="1200" dirty="0" smtClean="0"/>
            <a:t> 3 </a:t>
          </a:r>
          <a:endParaRPr lang="it-IT" sz="2100" kern="1200" dirty="0"/>
        </a:p>
      </dsp:txBody>
      <dsp:txXfrm>
        <a:off x="5368418" y="2704117"/>
        <a:ext cx="1085564" cy="7359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EE2770-BA8C-F345-9CC3-E499009A6F17}">
      <dsp:nvSpPr>
        <dsp:cNvPr id="0" name=""/>
        <dsp:cNvSpPr/>
      </dsp:nvSpPr>
      <dsp:spPr>
        <a:xfrm rot="5400000">
          <a:off x="819758" y="2202559"/>
          <a:ext cx="2099845" cy="224541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926E5F5-873E-644D-B771-8DAC1D49769F}">
      <dsp:nvSpPr>
        <dsp:cNvPr id="0" name=""/>
        <dsp:cNvSpPr/>
      </dsp:nvSpPr>
      <dsp:spPr>
        <a:xfrm>
          <a:off x="177670" y="0"/>
          <a:ext cx="3320219" cy="2324045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lvl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6100" kern="1200" dirty="0" err="1" smtClean="0"/>
            <a:t>Phase</a:t>
          </a:r>
          <a:r>
            <a:rPr lang="it-IT" sz="6100" kern="1200" dirty="0" smtClean="0"/>
            <a:t> 1</a:t>
          </a:r>
          <a:endParaRPr lang="it-IT" sz="6100" kern="1200" dirty="0"/>
        </a:p>
      </dsp:txBody>
      <dsp:txXfrm>
        <a:off x="291141" y="113471"/>
        <a:ext cx="3093277" cy="2097103"/>
      </dsp:txXfrm>
    </dsp:sp>
    <dsp:sp modelId="{6D49EDE3-EEA9-CE44-8710-3DD5BE29850C}">
      <dsp:nvSpPr>
        <dsp:cNvPr id="0" name=""/>
        <dsp:cNvSpPr/>
      </dsp:nvSpPr>
      <dsp:spPr>
        <a:xfrm>
          <a:off x="1405170" y="308396"/>
          <a:ext cx="6770453" cy="18783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BBA187-05ED-1049-8125-F77DDEB5CAA8}">
      <dsp:nvSpPr>
        <dsp:cNvPr id="0" name=""/>
        <dsp:cNvSpPr/>
      </dsp:nvSpPr>
      <dsp:spPr>
        <a:xfrm>
          <a:off x="2812732" y="2549013"/>
          <a:ext cx="3320219" cy="2324045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shade val="80000"/>
                <a:hueOff val="187862"/>
                <a:satOff val="14916"/>
                <a:lumOff val="21147"/>
                <a:alphaOff val="0"/>
                <a:tint val="96000"/>
                <a:lumMod val="100000"/>
              </a:schemeClr>
            </a:gs>
            <a:gs pos="78000">
              <a:schemeClr val="accent1">
                <a:shade val="80000"/>
                <a:hueOff val="187862"/>
                <a:satOff val="14916"/>
                <a:lumOff val="2114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lvl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6100" kern="1200" dirty="0" err="1" smtClean="0"/>
            <a:t>Phase</a:t>
          </a:r>
          <a:r>
            <a:rPr lang="it-IT" sz="6100" kern="1200" dirty="0" smtClean="0"/>
            <a:t> 2</a:t>
          </a:r>
          <a:endParaRPr lang="it-IT" sz="6100" kern="1200" dirty="0"/>
        </a:p>
      </dsp:txBody>
      <dsp:txXfrm>
        <a:off x="2926203" y="2662484"/>
        <a:ext cx="3093277" cy="209710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EE2770-BA8C-F345-9CC3-E499009A6F17}">
      <dsp:nvSpPr>
        <dsp:cNvPr id="0" name=""/>
        <dsp:cNvSpPr/>
      </dsp:nvSpPr>
      <dsp:spPr>
        <a:xfrm rot="5400000">
          <a:off x="1905540" y="1606974"/>
          <a:ext cx="1448241" cy="1648771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6">
            <a:lumMod val="40000"/>
            <a:lumOff val="60000"/>
          </a:schemeClr>
        </a:solidFill>
        <a:ln>
          <a:solidFill>
            <a:schemeClr val="accent6">
              <a:lumMod val="40000"/>
              <a:lumOff val="60000"/>
            </a:schemeClr>
          </a:solidFill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926E5F5-873E-644D-B771-8DAC1D49769F}">
      <dsp:nvSpPr>
        <dsp:cNvPr id="0" name=""/>
        <dsp:cNvSpPr/>
      </dsp:nvSpPr>
      <dsp:spPr>
        <a:xfrm>
          <a:off x="266216" y="13981"/>
          <a:ext cx="2437985" cy="1706510"/>
        </a:xfrm>
        <a:prstGeom prst="roundRect">
          <a:avLst>
            <a:gd name="adj" fmla="val 16670"/>
          </a:avLst>
        </a:prstGeom>
        <a:solidFill>
          <a:schemeClr val="accent6">
            <a:lumMod val="7500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4500" kern="1200" dirty="0" err="1" smtClean="0"/>
            <a:t>Phase</a:t>
          </a:r>
          <a:r>
            <a:rPr lang="it-IT" sz="4500" kern="1200" dirty="0" smtClean="0"/>
            <a:t> 1</a:t>
          </a:r>
          <a:endParaRPr lang="it-IT" sz="4500" kern="1200" dirty="0"/>
        </a:p>
      </dsp:txBody>
      <dsp:txXfrm>
        <a:off x="349536" y="97301"/>
        <a:ext cx="2271345" cy="1539870"/>
      </dsp:txXfrm>
    </dsp:sp>
    <dsp:sp modelId="{6D49EDE3-EEA9-CE44-8710-3DD5BE29850C}">
      <dsp:nvSpPr>
        <dsp:cNvPr id="0" name=""/>
        <dsp:cNvSpPr/>
      </dsp:nvSpPr>
      <dsp:spPr>
        <a:xfrm>
          <a:off x="3605477" y="267071"/>
          <a:ext cx="4251839" cy="13232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BBA187-05ED-1049-8125-F77DDEB5CAA8}">
      <dsp:nvSpPr>
        <dsp:cNvPr id="0" name=""/>
        <dsp:cNvSpPr/>
      </dsp:nvSpPr>
      <dsp:spPr>
        <a:xfrm>
          <a:off x="3461470" y="1944937"/>
          <a:ext cx="2437985" cy="1706510"/>
        </a:xfrm>
        <a:prstGeom prst="roundRect">
          <a:avLst>
            <a:gd name="adj" fmla="val 16670"/>
          </a:avLst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4500" kern="1200" dirty="0" err="1" smtClean="0"/>
            <a:t>Phase</a:t>
          </a:r>
          <a:r>
            <a:rPr lang="it-IT" sz="4500" kern="1200" dirty="0" smtClean="0"/>
            <a:t> 2</a:t>
          </a:r>
          <a:endParaRPr lang="it-IT" sz="4500" kern="1200" dirty="0"/>
        </a:p>
      </dsp:txBody>
      <dsp:txXfrm>
        <a:off x="3544790" y="2028257"/>
        <a:ext cx="2271345" cy="153987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CFCDEE-3C11-48C9-9197-7DCD10BB5DA3}">
      <dsp:nvSpPr>
        <dsp:cNvPr id="0" name=""/>
        <dsp:cNvSpPr/>
      </dsp:nvSpPr>
      <dsp:spPr>
        <a:xfrm>
          <a:off x="521903" y="504066"/>
          <a:ext cx="3563841" cy="2494573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6500" kern="1200" dirty="0" err="1" smtClean="0"/>
            <a:t>Phase</a:t>
          </a:r>
          <a:r>
            <a:rPr lang="it-IT" sz="6500" kern="1200" dirty="0" smtClean="0"/>
            <a:t> 3</a:t>
          </a:r>
          <a:endParaRPr lang="it-IT" sz="6500" kern="1200" dirty="0"/>
        </a:p>
      </dsp:txBody>
      <dsp:txXfrm>
        <a:off x="643700" y="625863"/>
        <a:ext cx="3320247" cy="22509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49689" y="2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BC57D-2E86-432E-8E9C-CAC50EA2E1F3}" type="datetimeFigureOut">
              <a:rPr lang="it-IT" smtClean="0"/>
              <a:pPr/>
              <a:t>03/04/2019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8165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49689" y="9428165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745262-354C-4EA9-9A41-010323C61AF1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68301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778454-2244-4C86-BE07-D0E62A06848D}" type="datetimeFigureOut">
              <a:rPr lang="fr-BE" smtClean="0"/>
              <a:pPr/>
              <a:t>3/04/2019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608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2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5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46FCCB-04B7-4BAF-B50E-2370C8461BA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74080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2D778-C3B9-47BE-B352-7BACC1931BD8}" type="slidenum">
              <a:rPr lang="fr-BE" smtClean="0"/>
              <a:pPr/>
              <a:t>1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9254908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10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545305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11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545305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12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6785202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13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066961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9592601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5104790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4442113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2487620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4442113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7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112615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8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112615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9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11261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03/04/2019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78341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03/04/2019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791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03/04/2019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484014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03/04/2019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77166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03/04/2019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86773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03/04/2019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32566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03/04/2019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175173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03/04/2019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5155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03/04/2019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70391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03/04/2019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25702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03/04/2019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80981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03/04/2019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8310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03/04/2019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132803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03/04/2019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32574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03/04/2019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93696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03/04/2019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23256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03/04/2019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53984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87624" y="2422396"/>
            <a:ext cx="5829300" cy="1463040"/>
          </a:xfrm>
        </p:spPr>
        <p:txBody>
          <a:bodyPr/>
          <a:lstStyle/>
          <a:p>
            <a:pPr algn="ctr"/>
            <a:r>
              <a:rPr lang="fr-BE" dirty="0" smtClean="0"/>
              <a:t>            SoMExNet		</a:t>
            </a:r>
            <a:endParaRPr lang="fr-BE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23528" y="3011052"/>
            <a:ext cx="6400800" cy="3846948"/>
          </a:xfrm>
        </p:spPr>
        <p:txBody>
          <a:bodyPr>
            <a:normAutofit/>
          </a:bodyPr>
          <a:lstStyle/>
          <a:p>
            <a:endParaRPr lang="fr-BE" dirty="0">
              <a:solidFill>
                <a:schemeClr val="accent2"/>
              </a:solidFill>
            </a:endParaRPr>
          </a:p>
          <a:p>
            <a:pPr algn="ctr"/>
            <a:r>
              <a:rPr lang="it-IT" sz="2200" dirty="0" smtClean="0">
                <a:solidFill>
                  <a:schemeClr val="accent2"/>
                </a:solidFill>
              </a:rPr>
              <a:t>TRAINING</a:t>
            </a:r>
            <a:endParaRPr lang="fr-BE" sz="2200" dirty="0" smtClean="0">
              <a:solidFill>
                <a:schemeClr val="accent2"/>
              </a:solidFill>
            </a:endParaRPr>
          </a:p>
          <a:p>
            <a:pPr algn="l"/>
            <a:r>
              <a:rPr lang="fr-BE" sz="1100" i="1" dirty="0" smtClean="0">
                <a:solidFill>
                  <a:schemeClr val="accent2"/>
                </a:solidFill>
              </a:rPr>
              <a:t>    </a:t>
            </a:r>
          </a:p>
          <a:p>
            <a:pPr algn="l"/>
            <a:endParaRPr lang="fr-BE" sz="1100" i="1" dirty="0">
              <a:solidFill>
                <a:schemeClr val="accent2"/>
              </a:solidFill>
            </a:endParaRPr>
          </a:p>
          <a:p>
            <a:endParaRPr lang="en-GB" sz="1100" i="1" dirty="0">
              <a:solidFill>
                <a:schemeClr val="tx1"/>
              </a:solidFill>
            </a:endParaRPr>
          </a:p>
          <a:p>
            <a:endParaRPr lang="en-GB" sz="900" i="1" dirty="0" smtClean="0">
              <a:solidFill>
                <a:schemeClr val="tx1"/>
              </a:solidFill>
            </a:endParaRPr>
          </a:p>
          <a:p>
            <a:endParaRPr lang="en-GB" sz="900" i="1" dirty="0">
              <a:solidFill>
                <a:schemeClr val="tx1"/>
              </a:solidFill>
            </a:endParaRPr>
          </a:p>
          <a:p>
            <a:endParaRPr lang="en-GB" sz="900" i="1" dirty="0" smtClean="0">
              <a:solidFill>
                <a:schemeClr val="tx1"/>
              </a:solidFill>
            </a:endParaRPr>
          </a:p>
          <a:p>
            <a:endParaRPr lang="en-GB" sz="1000" i="1" dirty="0">
              <a:solidFill>
                <a:schemeClr val="tx1"/>
              </a:solidFill>
            </a:endParaRPr>
          </a:p>
          <a:p>
            <a:r>
              <a:rPr lang="en-GB" sz="1000" i="1" dirty="0" smtClean="0">
                <a:solidFill>
                  <a:schemeClr val="tx1"/>
                </a:solidFill>
              </a:rPr>
              <a:t>This </a:t>
            </a:r>
            <a:r>
              <a:rPr lang="en-GB" sz="1000" i="1" dirty="0">
                <a:solidFill>
                  <a:schemeClr val="tx1"/>
                </a:solidFill>
              </a:rPr>
              <a:t>project has been funded with support from the European Commission.</a:t>
            </a:r>
            <a:endParaRPr lang="fr-BE" sz="1000" dirty="0">
              <a:solidFill>
                <a:schemeClr val="tx1"/>
              </a:solidFill>
            </a:endParaRPr>
          </a:p>
          <a:p>
            <a:r>
              <a:rPr lang="en-GB" sz="1000" i="1" dirty="0">
                <a:solidFill>
                  <a:schemeClr val="tx1"/>
                </a:solidFill>
              </a:rPr>
              <a:t>This publication </a:t>
            </a:r>
            <a:r>
              <a:rPr lang="en-GB" sz="1000" i="1" dirty="0" smtClean="0">
                <a:solidFill>
                  <a:schemeClr val="tx1"/>
                </a:solidFill>
              </a:rPr>
              <a:t>reflects </a:t>
            </a:r>
            <a:r>
              <a:rPr lang="en-GB" sz="1000" i="1" dirty="0">
                <a:solidFill>
                  <a:schemeClr val="tx1"/>
                </a:solidFill>
              </a:rPr>
              <a:t>the views only of the author, and the Commission cannot be held responsible for any use which may be made of the information contained </a:t>
            </a:r>
            <a:r>
              <a:rPr lang="en-GB" sz="1000" i="1" dirty="0" smtClean="0">
                <a:solidFill>
                  <a:schemeClr val="tx1"/>
                </a:solidFill>
              </a:rPr>
              <a:t>therein</a:t>
            </a:r>
            <a:r>
              <a:rPr lang="en-GB" sz="900" i="1" dirty="0" smtClean="0">
                <a:solidFill>
                  <a:schemeClr val="tx1"/>
                </a:solidFill>
              </a:rPr>
              <a:t>.</a:t>
            </a:r>
            <a:endParaRPr lang="fr-BE" sz="900" dirty="0">
              <a:solidFill>
                <a:schemeClr val="tx1"/>
              </a:solidFill>
            </a:endParaRPr>
          </a:p>
          <a:p>
            <a:endParaRPr lang="fr-BE" i="1" dirty="0">
              <a:solidFill>
                <a:schemeClr val="tx1"/>
              </a:solidFill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1123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	      </a:t>
            </a:r>
            <a:endParaRPr kumimoji="0" lang="pt-PT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1504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0" y="1924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2266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BE" altLang="fr-FR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fr-BE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2750"/>
            <a:ext cx="5554953" cy="1696151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445224"/>
            <a:ext cx="2627784" cy="750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1950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 smtClean="0">
                <a:solidFill>
                  <a:srgbClr val="72A528"/>
                </a:solidFill>
              </a:rPr>
              <a:t>Path B </a:t>
            </a:r>
            <a:r>
              <a:rPr lang="en-GB" sz="3200" b="1" dirty="0">
                <a:solidFill>
                  <a:srgbClr val="72A528"/>
                </a:solidFill>
              </a:rPr>
              <a:t/>
            </a:r>
            <a:br>
              <a:rPr lang="en-GB" sz="3200" b="1" dirty="0">
                <a:solidFill>
                  <a:srgbClr val="72A528"/>
                </a:solidFill>
              </a:rPr>
            </a:br>
            <a:r>
              <a:rPr lang="en-GB" sz="2200" b="1" dirty="0">
                <a:solidFill>
                  <a:srgbClr val="72A528"/>
                </a:solidFill>
              </a:rPr>
              <a:t>from Associated Partner </a:t>
            </a:r>
            <a:r>
              <a:rPr lang="en-GB" sz="2200" b="1" dirty="0" smtClean="0">
                <a:solidFill>
                  <a:srgbClr val="72A528"/>
                </a:solidFill>
              </a:rPr>
              <a:t>to Final Users</a:t>
            </a:r>
            <a:endParaRPr lang="en-GB" sz="2200" dirty="0">
              <a:solidFill>
                <a:srgbClr val="72A528"/>
              </a:solidFill>
            </a:endParaRPr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251520" y="1412776"/>
            <a:ext cx="6984776" cy="4111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800" b="1" u="sng" dirty="0" smtClean="0">
                <a:solidFill>
                  <a:schemeClr val="tx1"/>
                </a:solidFill>
              </a:rPr>
              <a:t>Focus </a:t>
            </a:r>
            <a:r>
              <a:rPr lang="it-IT" sz="1800" b="1" u="sng" dirty="0">
                <a:solidFill>
                  <a:schemeClr val="tx1"/>
                </a:solidFill>
              </a:rPr>
              <a:t>on </a:t>
            </a:r>
            <a:r>
              <a:rPr lang="it-IT" sz="1800" b="1" u="sng" dirty="0" smtClean="0">
                <a:solidFill>
                  <a:schemeClr val="tx1"/>
                </a:solidFill>
              </a:rPr>
              <a:t>PHASE 1</a:t>
            </a:r>
            <a:endParaRPr lang="it-IT" sz="1800" b="1" u="sng" dirty="0">
              <a:solidFill>
                <a:schemeClr val="tx1"/>
              </a:solidFill>
            </a:endParaRPr>
          </a:p>
        </p:txBody>
      </p:sp>
      <p:grpSp>
        <p:nvGrpSpPr>
          <p:cNvPr id="6" name="Gruppo 5"/>
          <p:cNvGrpSpPr/>
          <p:nvPr/>
        </p:nvGrpSpPr>
        <p:grpSpPr>
          <a:xfrm>
            <a:off x="323528" y="1916832"/>
            <a:ext cx="1512168" cy="864096"/>
            <a:chOff x="599659" y="19025"/>
            <a:chExt cx="1461019" cy="1022666"/>
          </a:xfrm>
          <a:solidFill>
            <a:schemeClr val="accent6">
              <a:lumMod val="75000"/>
            </a:schemeClr>
          </a:solidFill>
        </p:grpSpPr>
        <p:sp>
          <p:nvSpPr>
            <p:cNvPr id="7" name="Rettangolo arrotondato 6"/>
            <p:cNvSpPr/>
            <p:nvPr/>
          </p:nvSpPr>
          <p:spPr>
            <a:xfrm>
              <a:off x="599659" y="19025"/>
              <a:ext cx="1461019" cy="1022666"/>
            </a:xfrm>
            <a:prstGeom prst="roundRect">
              <a:avLst>
                <a:gd name="adj" fmla="val 1667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19025"/>
              <a:ext cx="1361157" cy="92280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500" kern="1200" dirty="0" err="1" smtClean="0"/>
                <a:t>Phase</a:t>
              </a:r>
              <a:r>
                <a:rPr lang="it-IT" sz="2500" kern="1200" dirty="0" smtClean="0"/>
                <a:t> 1</a:t>
              </a:r>
              <a:endParaRPr lang="it-IT" sz="2500" kern="1200" dirty="0"/>
            </a:p>
          </p:txBody>
        </p:sp>
      </p:grpSp>
      <p:grpSp>
        <p:nvGrpSpPr>
          <p:cNvPr id="9" name="Gruppo 8"/>
          <p:cNvGrpSpPr/>
          <p:nvPr/>
        </p:nvGrpSpPr>
        <p:grpSpPr>
          <a:xfrm>
            <a:off x="1979712" y="1844824"/>
            <a:ext cx="7294140" cy="780712"/>
            <a:chOff x="1478882" y="76198"/>
            <a:chExt cx="4835590" cy="780712"/>
          </a:xfrm>
        </p:grpSpPr>
        <p:sp>
          <p:nvSpPr>
            <p:cNvPr id="10" name="Rettangolo 9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ttangolo 10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285750" lvl="0" indent="-285750">
                <a:buFont typeface="Arial" panose="020B0604020202020204" pitchFamily="34" charset="0"/>
                <a:buChar char="•"/>
              </a:pPr>
              <a:r>
                <a:rPr lang="it-IT" b="1" dirty="0" smtClean="0"/>
                <a:t>Training</a:t>
              </a:r>
              <a:endParaRPr lang="it-IT" b="1" dirty="0"/>
            </a:p>
          </p:txBody>
        </p:sp>
      </p:grpSp>
      <p:sp>
        <p:nvSpPr>
          <p:cNvPr id="13" name="CasellaDiTesto 12"/>
          <p:cNvSpPr txBox="1"/>
          <p:nvPr/>
        </p:nvSpPr>
        <p:spPr>
          <a:xfrm>
            <a:off x="342504" y="2852936"/>
            <a:ext cx="1440160" cy="36933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err="1" smtClean="0"/>
              <a:t>Step</a:t>
            </a:r>
            <a:r>
              <a:rPr lang="it-IT" dirty="0" smtClean="0"/>
              <a:t> A</a:t>
            </a:r>
          </a:p>
        </p:txBody>
      </p:sp>
      <p:graphicFrame>
        <p:nvGraphicFramePr>
          <p:cNvPr id="18" name="Tabel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7848183"/>
              </p:ext>
            </p:extLst>
          </p:nvPr>
        </p:nvGraphicFramePr>
        <p:xfrm>
          <a:off x="323528" y="3861048"/>
          <a:ext cx="8424936" cy="206248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576064"/>
                <a:gridCol w="2736304"/>
                <a:gridCol w="3492386"/>
                <a:gridCol w="1620182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sz="1400" b="0" dirty="0" smtClean="0"/>
                        <a:t>STEP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CONTENTS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INSTRUMENTS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METHODOLOGY</a:t>
                      </a:r>
                      <a:endParaRPr lang="it-IT" sz="1400" b="0" dirty="0"/>
                    </a:p>
                  </a:txBody>
                  <a:tcPr>
                    <a:solidFill>
                      <a:schemeClr val="bg1">
                        <a:alpha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500" dirty="0" smtClean="0"/>
                        <a:t>A</a:t>
                      </a:r>
                    </a:p>
                    <a:p>
                      <a:endParaRPr lang="it-I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b="0" dirty="0" err="1" smtClean="0"/>
                        <a:t>SoMEX</a:t>
                      </a:r>
                      <a:r>
                        <a:rPr lang="en-US" sz="1500" b="0" dirty="0" smtClean="0"/>
                        <a:t> and SoMExNet Project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500" i="0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i="0" dirty="0" smtClean="0"/>
                        <a:t>SoMExNet web application: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i="0" dirty="0" smtClean="0"/>
                        <a:t>Tool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500" dirty="0" smtClean="0"/>
                        <a:t>Slide about </a:t>
                      </a:r>
                      <a:r>
                        <a:rPr lang="en-US" sz="1500" dirty="0" err="1" smtClean="0"/>
                        <a:t>SoMEX</a:t>
                      </a:r>
                      <a:r>
                        <a:rPr lang="en-US" sz="1500" dirty="0" smtClean="0"/>
                        <a:t> e </a:t>
                      </a:r>
                      <a:r>
                        <a:rPr lang="en-US" sz="1500" dirty="0" err="1" smtClean="0"/>
                        <a:t>SoMEXnet</a:t>
                      </a:r>
                      <a:r>
                        <a:rPr lang="en-US" sz="1500" dirty="0" smtClean="0"/>
                        <a:t> projects/slides about training 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it-IT" sz="1500" dirty="0" smtClean="0"/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500" u="sng" dirty="0" smtClean="0"/>
                        <a:t>Tool 2 – pedagogical kit:</a:t>
                      </a:r>
                    </a:p>
                    <a:p>
                      <a:pPr marL="355600" indent="0">
                        <a:buFont typeface="Arial"/>
                        <a:buNone/>
                      </a:pPr>
                      <a:r>
                        <a:rPr lang="en-US" sz="1500" dirty="0" err="1" smtClean="0"/>
                        <a:t>powerpoint</a:t>
                      </a:r>
                      <a:r>
                        <a:rPr lang="en-US" sz="1500" dirty="0" smtClean="0"/>
                        <a:t> presenting the app; video  app; info graphics sheet;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it-IT" sz="15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500" dirty="0" smtClean="0"/>
                        <a:t>mail</a:t>
                      </a:r>
                    </a:p>
                    <a:p>
                      <a:endParaRPr lang="it-IT" sz="1500" b="0" dirty="0"/>
                    </a:p>
                  </a:txBody>
                  <a:tcPr>
                    <a:solidFill>
                      <a:schemeClr val="bg1">
                        <a:alpha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5" name="Rettangolo 14"/>
          <p:cNvSpPr/>
          <p:nvPr/>
        </p:nvSpPr>
        <p:spPr>
          <a:xfrm>
            <a:off x="1979712" y="2875002"/>
            <a:ext cx="49768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i="1" dirty="0">
                <a:solidFill>
                  <a:srgbClr val="FF0000"/>
                </a:solidFill>
              </a:rPr>
              <a:t>Mail:</a:t>
            </a:r>
            <a:r>
              <a:rPr lang="en-US" dirty="0" smtClean="0"/>
              <a:t> Sending </a:t>
            </a:r>
            <a:r>
              <a:rPr lang="en-US" dirty="0"/>
              <a:t>slides and Tool 2-pedagogical kit</a:t>
            </a:r>
          </a:p>
        </p:txBody>
      </p:sp>
    </p:spTree>
    <p:extLst>
      <p:ext uri="{BB962C8B-B14F-4D97-AF65-F5344CB8AC3E}">
        <p14:creationId xmlns:p14="http://schemas.microsoft.com/office/powerpoint/2010/main" val="30635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 smtClean="0">
                <a:solidFill>
                  <a:srgbClr val="72A528"/>
                </a:solidFill>
              </a:rPr>
              <a:t>Path B </a:t>
            </a:r>
            <a:r>
              <a:rPr lang="en-GB" sz="3200" b="1" dirty="0">
                <a:solidFill>
                  <a:srgbClr val="72A528"/>
                </a:solidFill>
              </a:rPr>
              <a:t/>
            </a:r>
            <a:br>
              <a:rPr lang="en-GB" sz="3200" b="1" dirty="0">
                <a:solidFill>
                  <a:srgbClr val="72A528"/>
                </a:solidFill>
              </a:rPr>
            </a:br>
            <a:r>
              <a:rPr lang="en-GB" sz="2200" b="1" dirty="0">
                <a:solidFill>
                  <a:srgbClr val="72A528"/>
                </a:solidFill>
              </a:rPr>
              <a:t>from Associated Partner </a:t>
            </a:r>
            <a:r>
              <a:rPr lang="en-GB" sz="2200" b="1" dirty="0" smtClean="0">
                <a:solidFill>
                  <a:srgbClr val="72A528"/>
                </a:solidFill>
              </a:rPr>
              <a:t>to Final Users</a:t>
            </a:r>
            <a:endParaRPr lang="en-GB" sz="2200" dirty="0">
              <a:solidFill>
                <a:srgbClr val="72A528"/>
              </a:solidFill>
            </a:endParaRPr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251520" y="1196752"/>
            <a:ext cx="6984776" cy="4111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800" b="1" u="sng" dirty="0" smtClean="0">
                <a:solidFill>
                  <a:schemeClr val="tx1"/>
                </a:solidFill>
              </a:rPr>
              <a:t>Focus </a:t>
            </a:r>
            <a:r>
              <a:rPr lang="it-IT" sz="1800" b="1" u="sng" dirty="0">
                <a:solidFill>
                  <a:schemeClr val="tx1"/>
                </a:solidFill>
              </a:rPr>
              <a:t>on </a:t>
            </a:r>
            <a:r>
              <a:rPr lang="it-IT" sz="1800" b="1" u="sng" dirty="0" smtClean="0">
                <a:solidFill>
                  <a:schemeClr val="tx1"/>
                </a:solidFill>
              </a:rPr>
              <a:t>PHASE 1</a:t>
            </a:r>
            <a:endParaRPr lang="it-IT" sz="1800" b="1" u="sng" dirty="0">
              <a:solidFill>
                <a:schemeClr val="tx1"/>
              </a:solidFill>
            </a:endParaRPr>
          </a:p>
        </p:txBody>
      </p:sp>
      <p:grpSp>
        <p:nvGrpSpPr>
          <p:cNvPr id="6" name="Gruppo 5"/>
          <p:cNvGrpSpPr/>
          <p:nvPr/>
        </p:nvGrpSpPr>
        <p:grpSpPr>
          <a:xfrm>
            <a:off x="323528" y="1700808"/>
            <a:ext cx="1512168" cy="576064"/>
            <a:chOff x="599659" y="19025"/>
            <a:chExt cx="1461019" cy="1022666"/>
          </a:xfrm>
          <a:solidFill>
            <a:schemeClr val="accent6">
              <a:lumMod val="75000"/>
            </a:schemeClr>
          </a:solidFill>
        </p:grpSpPr>
        <p:sp>
          <p:nvSpPr>
            <p:cNvPr id="7" name="Rettangolo arrotondato 6"/>
            <p:cNvSpPr/>
            <p:nvPr/>
          </p:nvSpPr>
          <p:spPr>
            <a:xfrm>
              <a:off x="599659" y="19025"/>
              <a:ext cx="1461019" cy="1022666"/>
            </a:xfrm>
            <a:prstGeom prst="roundRect">
              <a:avLst>
                <a:gd name="adj" fmla="val 1667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19025"/>
              <a:ext cx="1361157" cy="83875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500" kern="1200" dirty="0" err="1" smtClean="0"/>
                <a:t>Phase</a:t>
              </a:r>
              <a:r>
                <a:rPr lang="it-IT" sz="2500" kern="1200" dirty="0" smtClean="0"/>
                <a:t> 1</a:t>
              </a:r>
              <a:endParaRPr lang="it-IT" sz="2500" kern="1200" dirty="0"/>
            </a:p>
          </p:txBody>
        </p:sp>
      </p:grpSp>
      <p:grpSp>
        <p:nvGrpSpPr>
          <p:cNvPr id="9" name="Gruppo 8"/>
          <p:cNvGrpSpPr/>
          <p:nvPr/>
        </p:nvGrpSpPr>
        <p:grpSpPr>
          <a:xfrm>
            <a:off x="1979712" y="1556792"/>
            <a:ext cx="7294140" cy="780712"/>
            <a:chOff x="1478882" y="76198"/>
            <a:chExt cx="4835590" cy="780712"/>
          </a:xfrm>
        </p:grpSpPr>
        <p:sp>
          <p:nvSpPr>
            <p:cNvPr id="10" name="Rettangolo 9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ttangolo 10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285750" lvl="0" indent="-285750">
                <a:buFont typeface="Arial" panose="020B0604020202020204" pitchFamily="34" charset="0"/>
                <a:buChar char="•"/>
              </a:pPr>
              <a:r>
                <a:rPr lang="it-IT" sz="1600" b="1" dirty="0" smtClean="0"/>
                <a:t>Training</a:t>
              </a:r>
              <a:endParaRPr lang="it-IT" sz="1600" b="1" dirty="0"/>
            </a:p>
          </p:txBody>
        </p:sp>
      </p:grpSp>
      <p:grpSp>
        <p:nvGrpSpPr>
          <p:cNvPr id="12" name="Gruppo 11"/>
          <p:cNvGrpSpPr/>
          <p:nvPr/>
        </p:nvGrpSpPr>
        <p:grpSpPr>
          <a:xfrm>
            <a:off x="342504" y="2381979"/>
            <a:ext cx="8333952" cy="369332"/>
            <a:chOff x="126480" y="3259951"/>
            <a:chExt cx="7541865" cy="369332"/>
          </a:xfrm>
        </p:grpSpPr>
        <p:sp>
          <p:nvSpPr>
            <p:cNvPr id="13" name="CasellaDiTesto 12"/>
            <p:cNvSpPr txBox="1"/>
            <p:nvPr/>
          </p:nvSpPr>
          <p:spPr>
            <a:xfrm>
              <a:off x="126480" y="3259951"/>
              <a:ext cx="1440160" cy="369332"/>
            </a:xfrm>
            <a:prstGeom prst="rect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it-IT" dirty="0" err="1" smtClean="0"/>
                <a:t>Step</a:t>
              </a:r>
              <a:r>
                <a:rPr lang="it-IT" dirty="0" smtClean="0"/>
                <a:t> B</a:t>
              </a:r>
            </a:p>
          </p:txBody>
        </p:sp>
        <p:sp>
          <p:nvSpPr>
            <p:cNvPr id="14" name="CasellaDiTesto 13"/>
            <p:cNvSpPr txBox="1"/>
            <p:nvPr/>
          </p:nvSpPr>
          <p:spPr>
            <a:xfrm>
              <a:off x="1835697" y="3259951"/>
              <a:ext cx="583264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i="1" dirty="0" smtClean="0">
                  <a:solidFill>
                    <a:srgbClr val="FF0000"/>
                  </a:solidFill>
                </a:rPr>
                <a:t>Face to face*:</a:t>
              </a:r>
              <a:r>
                <a:rPr lang="it-IT" sz="1600" i="1" dirty="0" smtClean="0"/>
                <a:t> </a:t>
              </a:r>
            </a:p>
          </p:txBody>
        </p:sp>
      </p:grpSp>
      <p:graphicFrame>
        <p:nvGraphicFramePr>
          <p:cNvPr id="18" name="Tabel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7059914"/>
              </p:ext>
            </p:extLst>
          </p:nvPr>
        </p:nvGraphicFramePr>
        <p:xfrm>
          <a:off x="323528" y="3044408"/>
          <a:ext cx="8424935" cy="3192904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576064"/>
                <a:gridCol w="792088"/>
                <a:gridCol w="2880320"/>
                <a:gridCol w="2664296"/>
                <a:gridCol w="1512167"/>
              </a:tblGrid>
              <a:tr h="397751">
                <a:tc>
                  <a:txBody>
                    <a:bodyPr/>
                    <a:lstStyle/>
                    <a:p>
                      <a:pPr algn="l"/>
                      <a:r>
                        <a:rPr lang="it-IT" sz="1400" b="0" dirty="0" smtClean="0"/>
                        <a:t>STEP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LAST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CONTENTS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INSTRUMENTS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METHODOLOGY</a:t>
                      </a:r>
                      <a:endParaRPr lang="it-IT" sz="1400" b="0" dirty="0"/>
                    </a:p>
                  </a:txBody>
                  <a:tcPr>
                    <a:solidFill>
                      <a:schemeClr val="bg1">
                        <a:alpha val="60000"/>
                      </a:schemeClr>
                    </a:solidFill>
                  </a:tcPr>
                </a:tc>
              </a:tr>
              <a:tr h="2795153">
                <a:tc>
                  <a:txBody>
                    <a:bodyPr/>
                    <a:lstStyle/>
                    <a:p>
                      <a:r>
                        <a:rPr lang="it-IT" sz="1500" dirty="0" smtClean="0"/>
                        <a:t>B</a:t>
                      </a:r>
                    </a:p>
                    <a:p>
                      <a:endParaRPr lang="it-I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i="1" dirty="0" smtClean="0"/>
                        <a:t>30 min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i="1" dirty="0" smtClean="0"/>
                        <a:t>60 min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i="1" dirty="0" smtClean="0"/>
                        <a:t>60</a:t>
                      </a:r>
                      <a:r>
                        <a:rPr lang="it-IT" sz="1500" i="1" baseline="0" dirty="0" smtClean="0"/>
                        <a:t> min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baseline="0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baseline="0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i="1" baseline="0" dirty="0" smtClean="0"/>
                        <a:t>30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500" b="0" dirty="0" err="1" smtClean="0"/>
                        <a:t>SoMEx</a:t>
                      </a:r>
                      <a:r>
                        <a:rPr lang="it-IT" sz="1500" b="0" baseline="0" dirty="0" smtClean="0"/>
                        <a:t> and </a:t>
                      </a:r>
                      <a:r>
                        <a:rPr lang="it-IT" sz="1500" b="0" dirty="0" smtClean="0"/>
                        <a:t>SoMExNet Project: </a:t>
                      </a:r>
                      <a:r>
                        <a:rPr lang="it-IT" sz="1500" b="0" i="1" dirty="0" err="1" smtClean="0"/>
                        <a:t>objectives</a:t>
                      </a:r>
                      <a:r>
                        <a:rPr lang="it-IT" sz="1500" b="0" i="1" baseline="0" dirty="0" smtClean="0"/>
                        <a:t> and contents</a:t>
                      </a:r>
                      <a:r>
                        <a:rPr lang="it-IT" sz="1500" b="0" baseline="0" dirty="0" smtClean="0"/>
                        <a:t>; </a:t>
                      </a:r>
                      <a:endParaRPr lang="it-IT" sz="1500" b="0" dirty="0" smtClean="0"/>
                    </a:p>
                    <a:p>
                      <a:endParaRPr lang="it-IT" sz="1500" b="0" dirty="0" smtClean="0"/>
                    </a:p>
                    <a:p>
                      <a:r>
                        <a:rPr lang="it-IT" sz="1500" b="0" dirty="0" smtClean="0"/>
                        <a:t>SoMExNet</a:t>
                      </a:r>
                      <a:r>
                        <a:rPr lang="it-IT" sz="1500" b="0" baseline="0" dirty="0" smtClean="0"/>
                        <a:t> web </a:t>
                      </a:r>
                      <a:r>
                        <a:rPr lang="it-IT" sz="1500" b="0" dirty="0" err="1" smtClean="0"/>
                        <a:t>application</a:t>
                      </a:r>
                      <a:r>
                        <a:rPr lang="it-IT" sz="1500" b="0" dirty="0" smtClean="0"/>
                        <a:t>: </a:t>
                      </a:r>
                    </a:p>
                    <a:p>
                      <a:r>
                        <a:rPr lang="it-IT" sz="1500" b="0" dirty="0" err="1" smtClean="0"/>
                        <a:t>Objectives</a:t>
                      </a:r>
                      <a:r>
                        <a:rPr lang="it-IT" sz="1500" b="0" baseline="0" dirty="0" smtClean="0"/>
                        <a:t> and </a:t>
                      </a:r>
                      <a:r>
                        <a:rPr lang="it-IT" sz="1500" b="0" baseline="0" dirty="0" err="1" smtClean="0"/>
                        <a:t>content</a:t>
                      </a:r>
                      <a:r>
                        <a:rPr lang="it-IT" sz="1500" b="0" baseline="0" dirty="0" smtClean="0"/>
                        <a:t> </a:t>
                      </a:r>
                    </a:p>
                    <a:p>
                      <a:r>
                        <a:rPr lang="it-IT" sz="1500" b="0" baseline="0" dirty="0" smtClean="0"/>
                        <a:t>Public area and </a:t>
                      </a:r>
                      <a:r>
                        <a:rPr lang="it-IT" sz="1500" b="0" baseline="0" dirty="0" err="1" smtClean="0"/>
                        <a:t>restricted</a:t>
                      </a:r>
                      <a:r>
                        <a:rPr lang="it-IT" sz="1500" b="0" baseline="0" dirty="0" smtClean="0"/>
                        <a:t> area</a:t>
                      </a:r>
                    </a:p>
                    <a:p>
                      <a:endParaRPr lang="it-IT" sz="1500" b="0" baseline="0" dirty="0" smtClean="0"/>
                    </a:p>
                    <a:p>
                      <a:r>
                        <a:rPr lang="it-IT" sz="1500" b="0" baseline="0" dirty="0" err="1" smtClean="0"/>
                        <a:t>Exercises</a:t>
                      </a:r>
                      <a:r>
                        <a:rPr lang="it-IT" sz="1500" b="0" baseline="0" dirty="0" smtClean="0"/>
                        <a:t> about SoMExNet application</a:t>
                      </a:r>
                    </a:p>
                    <a:p>
                      <a:endParaRPr lang="it-IT" sz="1500" i="1" dirty="0" smtClean="0"/>
                    </a:p>
                    <a:p>
                      <a:r>
                        <a:rPr lang="it-IT" sz="1500" i="1" dirty="0" smtClean="0"/>
                        <a:t>Final </a:t>
                      </a:r>
                      <a:r>
                        <a:rPr lang="it-IT" sz="1500" i="1" dirty="0" err="1" smtClean="0"/>
                        <a:t>questions</a:t>
                      </a:r>
                      <a:endParaRPr lang="it-IT" sz="1500" i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it-IT" sz="1500" dirty="0" err="1" smtClean="0"/>
                        <a:t>Slides</a:t>
                      </a:r>
                      <a:endParaRPr lang="it-IT" sz="1500" dirty="0" smtClean="0"/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it-IT" sz="1500" dirty="0" smtClean="0"/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it-IT" sz="1500" dirty="0" smtClean="0"/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it-IT" sz="1500" dirty="0" smtClean="0"/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500" u="sng" dirty="0" smtClean="0"/>
                        <a:t>Tool 2 – pedagogical kit:</a:t>
                      </a:r>
                    </a:p>
                    <a:p>
                      <a:pPr marL="355600" indent="0">
                        <a:buFont typeface="Arial"/>
                        <a:buNone/>
                      </a:pPr>
                      <a:r>
                        <a:rPr lang="en-US" sz="1500" dirty="0" err="1" smtClean="0"/>
                        <a:t>powerpoint</a:t>
                      </a:r>
                      <a:r>
                        <a:rPr lang="en-US" sz="1500" dirty="0" smtClean="0"/>
                        <a:t> presenting the app; video  app; info graphics sheet;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it-IT" sz="1500" b="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500" dirty="0" smtClean="0"/>
                        <a:t>Face to face*</a:t>
                      </a:r>
                      <a:endParaRPr lang="it-IT" sz="1500" b="0" dirty="0"/>
                    </a:p>
                  </a:txBody>
                  <a:tcPr>
                    <a:solidFill>
                      <a:schemeClr val="bg1">
                        <a:alpha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5" name="Rettangolo 14"/>
          <p:cNvSpPr/>
          <p:nvPr/>
        </p:nvSpPr>
        <p:spPr>
          <a:xfrm>
            <a:off x="365675" y="6381328"/>
            <a:ext cx="854729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i="1" dirty="0" smtClean="0"/>
              <a:t>* alternatively </a:t>
            </a:r>
            <a:r>
              <a:rPr lang="en-US" sz="1500" i="1" dirty="0"/>
              <a:t>it will be possible to </a:t>
            </a:r>
            <a:r>
              <a:rPr lang="en-US" sz="1500" i="1" dirty="0" smtClean="0"/>
              <a:t>activate a </a:t>
            </a:r>
            <a:r>
              <a:rPr lang="en-US" sz="1500" i="1" dirty="0"/>
              <a:t>distance training, for example by skype</a:t>
            </a:r>
            <a:endParaRPr lang="it-IT" sz="1500" i="1" dirty="0"/>
          </a:p>
        </p:txBody>
      </p:sp>
    </p:spTree>
    <p:extLst>
      <p:ext uri="{BB962C8B-B14F-4D97-AF65-F5344CB8AC3E}">
        <p14:creationId xmlns:p14="http://schemas.microsoft.com/office/powerpoint/2010/main" val="201845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 smtClean="0">
                <a:solidFill>
                  <a:srgbClr val="72A528"/>
                </a:solidFill>
              </a:rPr>
              <a:t>Path </a:t>
            </a:r>
            <a:r>
              <a:rPr lang="en-GB" sz="3200" b="1" dirty="0">
                <a:solidFill>
                  <a:srgbClr val="72A528"/>
                </a:solidFill>
              </a:rPr>
              <a:t>B </a:t>
            </a:r>
            <a:br>
              <a:rPr lang="en-GB" sz="3200" b="1" dirty="0">
                <a:solidFill>
                  <a:srgbClr val="72A528"/>
                </a:solidFill>
              </a:rPr>
            </a:br>
            <a:r>
              <a:rPr lang="en-GB" sz="2200" b="1" dirty="0">
                <a:solidFill>
                  <a:srgbClr val="72A528"/>
                </a:solidFill>
              </a:rPr>
              <a:t>from Associated Partner to Final Users</a:t>
            </a:r>
            <a:endParaRPr lang="en-GB" sz="2200" dirty="0">
              <a:solidFill>
                <a:srgbClr val="72A528"/>
              </a:solidFill>
            </a:endParaRPr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325139" y="1184871"/>
            <a:ext cx="6400800" cy="4111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800" b="1" u="sng" dirty="0" smtClean="0">
                <a:solidFill>
                  <a:schemeClr val="tx1"/>
                </a:solidFill>
              </a:rPr>
              <a:t>Focus </a:t>
            </a:r>
            <a:r>
              <a:rPr lang="it-IT" sz="1800" b="1" u="sng" dirty="0">
                <a:solidFill>
                  <a:schemeClr val="tx1"/>
                </a:solidFill>
              </a:rPr>
              <a:t>on </a:t>
            </a:r>
            <a:r>
              <a:rPr lang="it-IT" sz="1800" b="1" u="sng" dirty="0" smtClean="0">
                <a:solidFill>
                  <a:schemeClr val="tx1"/>
                </a:solidFill>
              </a:rPr>
              <a:t>PHASE 2</a:t>
            </a:r>
            <a:endParaRPr lang="it-IT" sz="1800" b="1" u="sng" dirty="0">
              <a:solidFill>
                <a:schemeClr val="tx1"/>
              </a:solidFill>
            </a:endParaRPr>
          </a:p>
        </p:txBody>
      </p:sp>
      <p:grpSp>
        <p:nvGrpSpPr>
          <p:cNvPr id="6" name="Gruppo 5"/>
          <p:cNvGrpSpPr/>
          <p:nvPr/>
        </p:nvGrpSpPr>
        <p:grpSpPr>
          <a:xfrm>
            <a:off x="344387" y="1556792"/>
            <a:ext cx="1461019" cy="804267"/>
            <a:chOff x="599659" y="19025"/>
            <a:chExt cx="1461019" cy="1022666"/>
          </a:xfrm>
          <a:solidFill>
            <a:srgbClr val="72A528"/>
          </a:solidFill>
        </p:grpSpPr>
        <p:sp>
          <p:nvSpPr>
            <p:cNvPr id="7" name="Rettangolo arrotondato 6"/>
            <p:cNvSpPr/>
            <p:nvPr/>
          </p:nvSpPr>
          <p:spPr>
            <a:xfrm>
              <a:off x="599659" y="19025"/>
              <a:ext cx="1461019" cy="1022666"/>
            </a:xfrm>
            <a:prstGeom prst="roundRect">
              <a:avLst>
                <a:gd name="adj" fmla="val 1667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68956"/>
              <a:ext cx="1361157" cy="92280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500" kern="1200" dirty="0" err="1" smtClean="0"/>
                <a:t>Phase</a:t>
              </a:r>
              <a:r>
                <a:rPr lang="it-IT" sz="2500" kern="1200" dirty="0" smtClean="0"/>
                <a:t> 2</a:t>
              </a:r>
              <a:endParaRPr lang="it-IT" sz="2500" kern="1200" dirty="0"/>
            </a:p>
          </p:txBody>
        </p:sp>
      </p:grpSp>
      <p:sp>
        <p:nvSpPr>
          <p:cNvPr id="9" name="Rettangolo 8"/>
          <p:cNvSpPr/>
          <p:nvPr/>
        </p:nvSpPr>
        <p:spPr>
          <a:xfrm>
            <a:off x="1907704" y="1628800"/>
            <a:ext cx="62492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err="1" smtClean="0"/>
              <a:t>Follow</a:t>
            </a:r>
            <a:r>
              <a:rPr lang="it-IT" b="1" dirty="0" smtClean="0"/>
              <a:t> up</a:t>
            </a:r>
            <a:endParaRPr lang="it-IT" b="1" dirty="0"/>
          </a:p>
        </p:txBody>
      </p:sp>
      <p:graphicFrame>
        <p:nvGraphicFramePr>
          <p:cNvPr id="11" name="Tabel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4418177"/>
              </p:ext>
            </p:extLst>
          </p:nvPr>
        </p:nvGraphicFramePr>
        <p:xfrm>
          <a:off x="350539" y="2996952"/>
          <a:ext cx="8253909" cy="2518008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621061"/>
                <a:gridCol w="792088"/>
                <a:gridCol w="3168352"/>
                <a:gridCol w="2160240"/>
                <a:gridCol w="1512168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sz="1400" b="0" dirty="0" smtClean="0"/>
                        <a:t>STEP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LAST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CONTENTS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INSTRUMENTS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METHODOLOGY</a:t>
                      </a:r>
                      <a:endParaRPr lang="it-IT" sz="1400" b="0" dirty="0"/>
                    </a:p>
                  </a:txBody>
                  <a:tcPr>
                    <a:solidFill>
                      <a:srgbClr val="FFFFFF">
                        <a:alpha val="60000"/>
                      </a:srgbClr>
                    </a:solidFill>
                  </a:tcPr>
                </a:tc>
              </a:tr>
              <a:tr h="370840">
                <a:tc rowSpan="4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dirty="0" smtClean="0"/>
                        <a:t>A</a:t>
                      </a:r>
                      <a:endParaRPr lang="it-IT" sz="1500" b="0" dirty="0" smtClean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endParaRPr lang="it-IT" sz="1500" dirty="0" smtClean="0"/>
                    </a:p>
                    <a:p>
                      <a:endParaRPr lang="it-IT" sz="1500" dirty="0" smtClean="0"/>
                    </a:p>
                    <a:p>
                      <a:r>
                        <a:rPr lang="it-IT" sz="1500" dirty="0" smtClean="0"/>
                        <a:t>60 </a:t>
                      </a:r>
                      <a:r>
                        <a:rPr lang="it-IT" sz="1500" dirty="0" err="1" smtClean="0"/>
                        <a:t>min</a:t>
                      </a:r>
                      <a:endParaRPr lang="it-IT" sz="1500" dirty="0" smtClean="0"/>
                    </a:p>
                    <a:p>
                      <a:endParaRPr lang="it-IT" sz="1500" dirty="0" smtClean="0"/>
                    </a:p>
                    <a:p>
                      <a:endParaRPr lang="it-IT" sz="1500" dirty="0" smtClean="0"/>
                    </a:p>
                    <a:p>
                      <a:r>
                        <a:rPr lang="it-IT" sz="1500" dirty="0" smtClean="0"/>
                        <a:t>30 min</a:t>
                      </a:r>
                    </a:p>
                    <a:p>
                      <a:endParaRPr lang="it-IT" sz="1500" dirty="0" smtClean="0"/>
                    </a:p>
                    <a:p>
                      <a:endParaRPr lang="it-IT" sz="15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err="1" smtClean="0"/>
                        <a:t>Somex</a:t>
                      </a:r>
                      <a:r>
                        <a:rPr lang="en-US" sz="1500" dirty="0" smtClean="0"/>
                        <a:t> and </a:t>
                      </a:r>
                      <a:r>
                        <a:rPr lang="it-IT" sz="15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SoMExNet</a:t>
                      </a:r>
                      <a:r>
                        <a:rPr lang="en-US" sz="1500" dirty="0" smtClean="0"/>
                        <a:t> project 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it-IT" sz="15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500" dirty="0" smtClean="0"/>
                        <a:t>Semi-</a:t>
                      </a:r>
                      <a:r>
                        <a:rPr lang="it-IT" sz="1500" dirty="0" err="1" smtClean="0"/>
                        <a:t>structured</a:t>
                      </a:r>
                      <a:r>
                        <a:rPr lang="it-IT" sz="1500" dirty="0" smtClean="0"/>
                        <a:t> </a:t>
                      </a:r>
                      <a:r>
                        <a:rPr lang="it-IT" sz="1500" dirty="0" err="1" smtClean="0"/>
                        <a:t>interview</a:t>
                      </a:r>
                      <a:r>
                        <a:rPr lang="it-IT" sz="1500" dirty="0" smtClean="0"/>
                        <a:t> </a:t>
                      </a:r>
                      <a:r>
                        <a:rPr lang="it-IT" sz="1500" dirty="0" err="1" smtClean="0"/>
                        <a:t>grid</a:t>
                      </a:r>
                      <a:endParaRPr lang="it-IT" sz="1500" dirty="0" smtClean="0"/>
                    </a:p>
                    <a:p>
                      <a:endParaRPr lang="it-IT" sz="1500" dirty="0" smtClean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dirty="0" smtClean="0"/>
                        <a:t>Face</a:t>
                      </a:r>
                      <a:r>
                        <a:rPr lang="it-IT" sz="1500" baseline="0" dirty="0" smtClean="0"/>
                        <a:t> to face*</a:t>
                      </a:r>
                      <a:endParaRPr lang="it-IT" sz="1500" dirty="0" smtClean="0"/>
                    </a:p>
                  </a:txBody>
                  <a:tcPr>
                    <a:solidFill>
                      <a:srgbClr val="FFFFFF">
                        <a:alpha val="60000"/>
                      </a:srgb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b="0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 sz="15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5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SoMExNet</a:t>
                      </a:r>
                      <a:r>
                        <a:rPr lang="en-US" sz="1500" baseline="0" dirty="0" smtClean="0"/>
                        <a:t> </a:t>
                      </a:r>
                      <a:r>
                        <a:rPr lang="en-US" sz="1500" dirty="0" smtClean="0"/>
                        <a:t>web application</a:t>
                      </a:r>
                      <a:endParaRPr lang="it-IT" sz="1500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 sz="15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dirty="0" smtClean="0"/>
                    </a:p>
                  </a:txBody>
                  <a:tcPr>
                    <a:solidFill>
                      <a:srgbClr val="FFFFFF">
                        <a:alpha val="60000"/>
                      </a:srgbClr>
                    </a:solidFill>
                  </a:tcPr>
                </a:tc>
              </a:tr>
              <a:tr h="399648"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b="0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5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Toll</a:t>
                      </a:r>
                      <a:r>
                        <a:rPr lang="it-IT" sz="15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n. 2-pedagogical kit</a:t>
                      </a:r>
                      <a:endParaRPr lang="it-IT" sz="1500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 sz="15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500" baseline="0" dirty="0" smtClean="0"/>
                        <a:t>Training </a:t>
                      </a:r>
                      <a:r>
                        <a:rPr lang="it-IT" sz="1500" baseline="0" dirty="0" err="1" smtClean="0"/>
                        <a:t>contents</a:t>
                      </a:r>
                      <a:r>
                        <a:rPr lang="it-IT" sz="1500" baseline="0" dirty="0" smtClean="0"/>
                        <a:t> </a:t>
                      </a:r>
                      <a:endParaRPr lang="it-IT" sz="15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it-IT" sz="1500" dirty="0" smtClean="0"/>
                        <a:t>Semi-</a:t>
                      </a:r>
                      <a:r>
                        <a:rPr lang="it-IT" sz="1500" dirty="0" err="1" smtClean="0"/>
                        <a:t>structured</a:t>
                      </a:r>
                      <a:r>
                        <a:rPr lang="it-IT" sz="1500" dirty="0" smtClean="0"/>
                        <a:t> </a:t>
                      </a:r>
                      <a:r>
                        <a:rPr lang="it-IT" sz="1500" dirty="0" err="1" smtClean="0"/>
                        <a:t>interview</a:t>
                      </a:r>
                      <a:r>
                        <a:rPr lang="it-IT" sz="1500" dirty="0" smtClean="0"/>
                        <a:t> </a:t>
                      </a:r>
                      <a:r>
                        <a:rPr lang="it-IT" sz="1500" dirty="0" err="1" smtClean="0"/>
                        <a:t>grid</a:t>
                      </a:r>
                      <a:endParaRPr lang="it-IT" sz="1500" dirty="0" smtClean="0"/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it-IT" sz="1500" dirty="0" smtClean="0"/>
                        <a:t>Learning </a:t>
                      </a:r>
                      <a:r>
                        <a:rPr lang="it-IT" sz="1500" dirty="0" err="1" smtClean="0"/>
                        <a:t>questionnaire</a:t>
                      </a:r>
                      <a:endParaRPr lang="it-IT" sz="1500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CasellaDiTesto 11"/>
          <p:cNvSpPr txBox="1"/>
          <p:nvPr/>
        </p:nvSpPr>
        <p:spPr>
          <a:xfrm>
            <a:off x="422050" y="2420888"/>
            <a:ext cx="1053606" cy="36933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smtClean="0"/>
              <a:t>Step A</a:t>
            </a:r>
          </a:p>
        </p:txBody>
      </p:sp>
      <p:sp>
        <p:nvSpPr>
          <p:cNvPr id="2" name="Rettangolo 1"/>
          <p:cNvSpPr/>
          <p:nvPr/>
        </p:nvSpPr>
        <p:spPr>
          <a:xfrm>
            <a:off x="1547664" y="2442374"/>
            <a:ext cx="74888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i="1" dirty="0">
                <a:solidFill>
                  <a:srgbClr val="FF0000"/>
                </a:solidFill>
              </a:rPr>
              <a:t>Face to </a:t>
            </a:r>
            <a:r>
              <a:rPr lang="en-US" sz="1600" b="1" i="1" dirty="0" smtClean="0">
                <a:solidFill>
                  <a:srgbClr val="FF0000"/>
                </a:solidFill>
              </a:rPr>
              <a:t>face*:  </a:t>
            </a:r>
            <a:endParaRPr lang="en-US" sz="1600" b="1" i="1" dirty="0">
              <a:solidFill>
                <a:srgbClr val="FF0000"/>
              </a:solidFill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323528" y="5589240"/>
            <a:ext cx="84704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/>
              <a:t>T</a:t>
            </a:r>
            <a:r>
              <a:rPr lang="en-US" sz="1600" i="1" dirty="0" smtClean="0"/>
              <a:t>he “Final Users questionnaires” have to be sent </a:t>
            </a:r>
            <a:r>
              <a:rPr lang="en-US" sz="1600" i="1" dirty="0"/>
              <a:t>at the end of every follow up </a:t>
            </a:r>
            <a:r>
              <a:rPr lang="en-US" sz="1600" i="1" dirty="0" smtClean="0"/>
              <a:t>session, from the Associated partner to the </a:t>
            </a:r>
            <a:r>
              <a:rPr lang="en-US" sz="1600" i="1" dirty="0"/>
              <a:t>P</a:t>
            </a:r>
            <a:r>
              <a:rPr lang="en-US" sz="1600" i="1" dirty="0" smtClean="0"/>
              <a:t>roject partner</a:t>
            </a:r>
            <a:endParaRPr lang="en-US" sz="1600" dirty="0"/>
          </a:p>
        </p:txBody>
      </p:sp>
      <p:sp>
        <p:nvSpPr>
          <p:cNvPr id="14" name="Rettangolo 13"/>
          <p:cNvSpPr/>
          <p:nvPr/>
        </p:nvSpPr>
        <p:spPr>
          <a:xfrm>
            <a:off x="365675" y="6237312"/>
            <a:ext cx="854729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i="1" dirty="0" smtClean="0"/>
              <a:t>* alternatively </a:t>
            </a:r>
            <a:r>
              <a:rPr lang="en-US" sz="1500" i="1" dirty="0"/>
              <a:t>it will be possible to </a:t>
            </a:r>
            <a:r>
              <a:rPr lang="en-US" sz="1500" i="1" dirty="0" smtClean="0"/>
              <a:t>activate a </a:t>
            </a:r>
            <a:r>
              <a:rPr lang="en-US" sz="1500" i="1" dirty="0"/>
              <a:t>distance training, for example by skype</a:t>
            </a:r>
            <a:endParaRPr lang="it-IT" sz="1500" i="1" dirty="0"/>
          </a:p>
        </p:txBody>
      </p:sp>
    </p:spTree>
    <p:extLst>
      <p:ext uri="{BB962C8B-B14F-4D97-AF65-F5344CB8AC3E}">
        <p14:creationId xmlns:p14="http://schemas.microsoft.com/office/powerpoint/2010/main" val="1786814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 smtClean="0"/>
              <a:t>Path A/ </a:t>
            </a:r>
            <a:r>
              <a:rPr lang="en-GB" sz="3200" b="1" dirty="0" smtClean="0">
                <a:solidFill>
                  <a:srgbClr val="92D050"/>
                </a:solidFill>
              </a:rPr>
              <a:t>Path B </a:t>
            </a:r>
            <a:r>
              <a:rPr lang="en-GB" sz="3200" b="1" dirty="0"/>
              <a:t/>
            </a:r>
            <a:br>
              <a:rPr lang="en-GB" sz="3200" b="1" dirty="0"/>
            </a:br>
            <a:r>
              <a:rPr lang="en-GB" sz="2200" b="1" dirty="0"/>
              <a:t>From Project Partner to Associated Partner</a:t>
            </a:r>
            <a:endParaRPr lang="en-GB" sz="2200" dirty="0"/>
          </a:p>
        </p:txBody>
      </p:sp>
      <p:sp>
        <p:nvSpPr>
          <p:cNvPr id="30" name="Titolo 1"/>
          <p:cNvSpPr txBox="1">
            <a:spLocks/>
          </p:cNvSpPr>
          <p:nvPr/>
        </p:nvSpPr>
        <p:spPr>
          <a:xfrm>
            <a:off x="251520" y="1268760"/>
            <a:ext cx="6400800" cy="4111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800" b="1" u="sng" dirty="0" smtClean="0">
                <a:solidFill>
                  <a:schemeClr val="tx1"/>
                </a:solidFill>
              </a:rPr>
              <a:t>Focus </a:t>
            </a:r>
            <a:r>
              <a:rPr lang="it-IT" sz="1800" b="1" u="sng" dirty="0">
                <a:solidFill>
                  <a:schemeClr val="tx1"/>
                </a:solidFill>
              </a:rPr>
              <a:t>on </a:t>
            </a:r>
            <a:r>
              <a:rPr lang="it-IT" sz="1800" b="1" u="sng" dirty="0" smtClean="0">
                <a:solidFill>
                  <a:schemeClr val="tx1"/>
                </a:solidFill>
              </a:rPr>
              <a:t>PHASE 3</a:t>
            </a:r>
            <a:endParaRPr lang="it-IT" sz="1800" b="1" u="sng" dirty="0">
              <a:solidFill>
                <a:schemeClr val="tx1"/>
              </a:solidFill>
            </a:endParaRPr>
          </a:p>
        </p:txBody>
      </p:sp>
      <p:grpSp>
        <p:nvGrpSpPr>
          <p:cNvPr id="6" name="Gruppo 5"/>
          <p:cNvGrpSpPr/>
          <p:nvPr/>
        </p:nvGrpSpPr>
        <p:grpSpPr>
          <a:xfrm>
            <a:off x="344387" y="1700808"/>
            <a:ext cx="1461019" cy="1116751"/>
            <a:chOff x="599659" y="-124991"/>
            <a:chExt cx="1461019" cy="1116751"/>
          </a:xfrm>
        </p:grpSpPr>
        <p:sp>
          <p:nvSpPr>
            <p:cNvPr id="7" name="Rettangolo arrotondato 6"/>
            <p:cNvSpPr/>
            <p:nvPr/>
          </p:nvSpPr>
          <p:spPr>
            <a:xfrm>
              <a:off x="599659" y="-124991"/>
              <a:ext cx="1461019" cy="1022666"/>
            </a:xfrm>
            <a:prstGeom prst="roundRect">
              <a:avLst>
                <a:gd name="adj" fmla="val 1667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68956"/>
              <a:ext cx="1361157" cy="9228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500" kern="1200" dirty="0" err="1" smtClean="0"/>
                <a:t>Phase</a:t>
              </a:r>
              <a:r>
                <a:rPr lang="it-IT" sz="2500" kern="1200" dirty="0" smtClean="0"/>
                <a:t> 3</a:t>
              </a:r>
              <a:endParaRPr lang="it-IT" sz="2500" kern="1200" dirty="0"/>
            </a:p>
          </p:txBody>
        </p:sp>
      </p:grpSp>
      <p:sp>
        <p:nvSpPr>
          <p:cNvPr id="14" name="Rettangolo 13"/>
          <p:cNvSpPr/>
          <p:nvPr/>
        </p:nvSpPr>
        <p:spPr>
          <a:xfrm>
            <a:off x="2067124" y="1980128"/>
            <a:ext cx="6753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it-IT" sz="1600" b="1" dirty="0" err="1" smtClean="0"/>
              <a:t>Final</a:t>
            </a:r>
            <a:r>
              <a:rPr lang="it-IT" sz="1600" b="1" dirty="0" smtClean="0"/>
              <a:t> </a:t>
            </a:r>
            <a:r>
              <a:rPr lang="it-IT" sz="1600" b="1" dirty="0" err="1" smtClean="0"/>
              <a:t>considerations</a:t>
            </a:r>
            <a:r>
              <a:rPr lang="it-IT" sz="1600" b="1" dirty="0" smtClean="0"/>
              <a:t>: </a:t>
            </a:r>
          </a:p>
          <a:p>
            <a:pPr lvl="0"/>
            <a:r>
              <a:rPr lang="it-IT" sz="1600" dirty="0" smtClean="0"/>
              <a:t>Mail </a:t>
            </a:r>
            <a:r>
              <a:rPr lang="it-IT" sz="1600" dirty="0" err="1" smtClean="0"/>
              <a:t>at</a:t>
            </a:r>
            <a:r>
              <a:rPr lang="it-IT" sz="1600" dirty="0" smtClean="0"/>
              <a:t> </a:t>
            </a:r>
            <a:r>
              <a:rPr lang="it-IT" sz="1600" dirty="0" smtClean="0"/>
              <a:t>the end of the training process. </a:t>
            </a:r>
          </a:p>
        </p:txBody>
      </p:sp>
      <p:graphicFrame>
        <p:nvGraphicFramePr>
          <p:cNvPr id="12" name="Tabel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5244458"/>
              </p:ext>
            </p:extLst>
          </p:nvPr>
        </p:nvGraphicFramePr>
        <p:xfrm>
          <a:off x="323528" y="2924944"/>
          <a:ext cx="7776864" cy="1746488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626635"/>
                <a:gridCol w="3693845"/>
                <a:gridCol w="1872208"/>
                <a:gridCol w="1584176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sz="1400" b="0" dirty="0" smtClean="0"/>
                        <a:t>STEP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CONTENTS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INSTRUMENTS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METHODOLOGY</a:t>
                      </a:r>
                      <a:endParaRPr lang="it-IT" sz="1400" b="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</a:tr>
              <a:tr h="633968">
                <a:tc rowSpan="3">
                  <a:txBody>
                    <a:bodyPr/>
                    <a:lstStyle/>
                    <a:p>
                      <a:pPr algn="l"/>
                      <a:r>
                        <a:rPr lang="it-IT" sz="1500" b="0" dirty="0" smtClean="0"/>
                        <a:t>D</a:t>
                      </a:r>
                    </a:p>
                    <a:p>
                      <a:endParaRPr lang="it-I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/>
                        <a:buNone/>
                      </a:pPr>
                      <a:r>
                        <a:rPr lang="it-IT" sz="1500" b="0" dirty="0" smtClean="0">
                          <a:solidFill>
                            <a:srgbClr val="000000"/>
                          </a:solidFill>
                        </a:rPr>
                        <a:t>Training process </a:t>
                      </a:r>
                    </a:p>
                    <a:p>
                      <a:pPr marL="0" lvl="0" indent="0">
                        <a:buFont typeface="Arial"/>
                        <a:buNone/>
                      </a:pPr>
                      <a:endParaRPr lang="it-IT" sz="1500" b="0" dirty="0" smtClean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500" dirty="0" smtClean="0"/>
                        <a:t>Satisfaction questionnaire</a:t>
                      </a:r>
                      <a:r>
                        <a:rPr lang="en-US" sz="1500" baseline="0" dirty="0" smtClean="0"/>
                        <a:t> </a:t>
                      </a:r>
                      <a:endParaRPr lang="en-US" sz="15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dirty="0" smtClean="0"/>
                        <a:t>Mail</a:t>
                      </a:r>
                      <a:endParaRPr lang="it-IT" sz="1500" dirty="0" smtClean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it-I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/>
                        <a:buNone/>
                      </a:pPr>
                      <a:r>
                        <a:rPr lang="it-IT" sz="1500" b="0" baseline="0" dirty="0" smtClean="0">
                          <a:solidFill>
                            <a:srgbClr val="000000"/>
                          </a:solidFill>
                        </a:rPr>
                        <a:t>Suggestions about future initiatives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endParaRPr lang="it-IT" sz="15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500" b="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it-I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/>
                        <a:buNone/>
                      </a:pPr>
                      <a:r>
                        <a:rPr lang="it-IT" sz="1500" b="0" baseline="0" dirty="0" smtClean="0">
                          <a:solidFill>
                            <a:srgbClr val="000000"/>
                          </a:solidFill>
                        </a:rPr>
                        <a:t>Final considerations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endParaRPr lang="it-IT" sz="15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500" b="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406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251520" y="188640"/>
            <a:ext cx="6552728" cy="5040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sz="3200" b="1" dirty="0"/>
              <a:t>To achieve the objectives:</a:t>
            </a:r>
            <a:endParaRPr lang="en-GB" sz="3200" dirty="0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251520" y="908720"/>
            <a:ext cx="8208912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it-IT" sz="800" b="1" dirty="0">
              <a:solidFill>
                <a:schemeClr val="tx1"/>
              </a:solidFill>
              <a:latin typeface="Trebuchet MS"/>
              <a:cs typeface="Trebuchet MS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it-IT" sz="2000" dirty="0">
                <a:solidFill>
                  <a:schemeClr val="tx1"/>
                </a:solidFill>
                <a:cs typeface="Trebuchet MS"/>
              </a:rPr>
              <a:t>Two training </a:t>
            </a:r>
            <a:r>
              <a:rPr lang="it-IT" sz="2000" dirty="0" err="1" smtClean="0">
                <a:solidFill>
                  <a:schemeClr val="tx1"/>
                </a:solidFill>
                <a:cs typeface="Trebuchet MS"/>
              </a:rPr>
              <a:t>programs</a:t>
            </a:r>
            <a:r>
              <a:rPr lang="it-IT" sz="2000" dirty="0" smtClean="0">
                <a:solidFill>
                  <a:schemeClr val="tx1"/>
                </a:solidFill>
                <a:cs typeface="Trebuchet MS"/>
              </a:rPr>
              <a:t> </a:t>
            </a:r>
            <a:r>
              <a:rPr lang="it-IT" sz="2000" dirty="0">
                <a:solidFill>
                  <a:schemeClr val="tx1"/>
                </a:solidFill>
                <a:cs typeface="Trebuchet MS"/>
              </a:rPr>
              <a:t>with </a:t>
            </a:r>
            <a:r>
              <a:rPr lang="it-IT" sz="2000" dirty="0" err="1">
                <a:solidFill>
                  <a:schemeClr val="tx1"/>
                </a:solidFill>
                <a:cs typeface="Trebuchet MS"/>
              </a:rPr>
              <a:t>different</a:t>
            </a:r>
            <a:r>
              <a:rPr lang="it-IT" sz="2000" dirty="0">
                <a:solidFill>
                  <a:schemeClr val="tx1"/>
                </a:solidFill>
                <a:cs typeface="Trebuchet MS"/>
              </a:rPr>
              <a:t> target </a:t>
            </a:r>
            <a:r>
              <a:rPr lang="it-IT" sz="2000" dirty="0" err="1" smtClean="0">
                <a:solidFill>
                  <a:schemeClr val="tx1"/>
                </a:solidFill>
                <a:cs typeface="Trebuchet MS"/>
              </a:rPr>
              <a:t>groups</a:t>
            </a:r>
            <a:r>
              <a:rPr lang="it-IT" sz="2000" dirty="0" smtClean="0">
                <a:solidFill>
                  <a:schemeClr val="tx1"/>
                </a:solidFill>
                <a:cs typeface="Trebuchet MS"/>
              </a:rPr>
              <a:t>:</a:t>
            </a:r>
            <a:endParaRPr lang="it-IT" sz="2000" dirty="0" smtClean="0">
              <a:solidFill>
                <a:schemeClr val="tx1"/>
              </a:solidFill>
              <a:latin typeface="Trebuchet MS"/>
              <a:cs typeface="Trebuchet MS"/>
            </a:endParaRPr>
          </a:p>
          <a:p>
            <a:pPr lvl="1" algn="just">
              <a:buClr>
                <a:schemeClr val="accent2"/>
              </a:buClr>
            </a:pPr>
            <a:r>
              <a:rPr lang="it-IT" sz="1800" b="1" dirty="0" smtClean="0">
                <a:solidFill>
                  <a:schemeClr val="accent2"/>
                </a:solidFill>
                <a:cs typeface="Trebuchet MS"/>
              </a:rPr>
              <a:t>PATH A: </a:t>
            </a:r>
            <a:r>
              <a:rPr lang="it-IT" sz="1800" b="1" dirty="0" smtClean="0">
                <a:cs typeface="Trebuchet MS"/>
              </a:rPr>
              <a:t>from Project Partner </a:t>
            </a:r>
            <a:r>
              <a:rPr lang="it-IT" sz="1800" b="1" dirty="0">
                <a:cs typeface="Trebuchet MS"/>
              </a:rPr>
              <a:t>to </a:t>
            </a:r>
            <a:r>
              <a:rPr lang="it-IT" sz="1800" b="1" dirty="0" err="1" smtClean="0">
                <a:cs typeface="Trebuchet MS"/>
              </a:rPr>
              <a:t>Associated</a:t>
            </a:r>
            <a:r>
              <a:rPr lang="it-IT" sz="1800" b="1" dirty="0" smtClean="0">
                <a:cs typeface="Trebuchet MS"/>
              </a:rPr>
              <a:t> Partner*;</a:t>
            </a:r>
          </a:p>
          <a:p>
            <a:pPr lvl="1" algn="just">
              <a:buClrTx/>
            </a:pPr>
            <a:r>
              <a:rPr lang="it-IT" sz="1800" b="1" dirty="0" smtClean="0">
                <a:solidFill>
                  <a:srgbClr val="72A528"/>
                </a:solidFill>
                <a:cs typeface="Trebuchet MS"/>
              </a:rPr>
              <a:t>PATH B:  </a:t>
            </a:r>
            <a:r>
              <a:rPr lang="it-IT" sz="1800" b="1" dirty="0">
                <a:cs typeface="Trebuchet MS"/>
              </a:rPr>
              <a:t>from </a:t>
            </a:r>
            <a:r>
              <a:rPr lang="it-IT" sz="1800" b="1" dirty="0" err="1" smtClean="0">
                <a:cs typeface="Trebuchet MS"/>
              </a:rPr>
              <a:t>Associated</a:t>
            </a:r>
            <a:r>
              <a:rPr lang="it-IT" sz="1800" b="1" dirty="0" smtClean="0">
                <a:cs typeface="Trebuchet MS"/>
              </a:rPr>
              <a:t> Partner to </a:t>
            </a:r>
            <a:r>
              <a:rPr lang="it-IT" sz="1800" b="1" dirty="0" err="1" smtClean="0">
                <a:cs typeface="Trebuchet MS"/>
              </a:rPr>
              <a:t>Final</a:t>
            </a:r>
            <a:r>
              <a:rPr lang="it-IT" sz="1800" b="1" smtClean="0">
                <a:cs typeface="Trebuchet MS"/>
              </a:rPr>
              <a:t> User**. </a:t>
            </a:r>
            <a:endParaRPr lang="it-IT" sz="1800" b="1" dirty="0" smtClean="0">
              <a:cs typeface="Trebuchet MS"/>
            </a:endParaRPr>
          </a:p>
          <a:p>
            <a:pPr marL="457200" lvl="1" indent="0" algn="just">
              <a:buNone/>
            </a:pPr>
            <a:endParaRPr lang="en-GB" sz="800" b="1" dirty="0" smtClean="0">
              <a:solidFill>
                <a:schemeClr val="tx1"/>
              </a:solidFill>
            </a:endParaRPr>
          </a:p>
          <a:p>
            <a:pPr marL="342900" lvl="1" indent="-342900" algn="just">
              <a:buFont typeface="Wingdings" panose="05000000000000000000" pitchFamily="2" charset="2"/>
              <a:buChar char="§"/>
            </a:pPr>
            <a:r>
              <a:rPr lang="en-GB" sz="2000" dirty="0" smtClean="0">
                <a:solidFill>
                  <a:schemeClr val="tx1"/>
                </a:solidFill>
                <a:cs typeface="Trebuchet MS"/>
              </a:rPr>
              <a:t>Training Language: partners languages;</a:t>
            </a:r>
          </a:p>
          <a:p>
            <a:pPr marL="342900" lvl="1" indent="-342900" algn="just">
              <a:buFont typeface="Wingdings" panose="05000000000000000000" pitchFamily="2" charset="2"/>
              <a:buChar char="§"/>
            </a:pPr>
            <a:endParaRPr lang="en-GB" sz="800" dirty="0">
              <a:solidFill>
                <a:schemeClr val="tx1"/>
              </a:solidFill>
              <a:cs typeface="Trebuchet MS"/>
            </a:endParaRPr>
          </a:p>
          <a:p>
            <a:pPr marL="342900" lvl="1" indent="-342900" algn="just">
              <a:buFont typeface="Wingdings" panose="05000000000000000000" pitchFamily="2" charset="2"/>
              <a:buChar char="§"/>
            </a:pPr>
            <a:r>
              <a:rPr lang="it-IT" sz="2000" dirty="0" err="1" smtClean="0">
                <a:solidFill>
                  <a:schemeClr val="tx1"/>
                </a:solidFill>
                <a:cs typeface="Trebuchet MS"/>
              </a:rPr>
              <a:t>Characteristic</a:t>
            </a:r>
            <a:r>
              <a:rPr lang="it-IT" sz="2000" dirty="0">
                <a:solidFill>
                  <a:schemeClr val="tx1"/>
                </a:solidFill>
                <a:cs typeface="Trebuchet MS"/>
              </a:rPr>
              <a:t>: </a:t>
            </a:r>
            <a:r>
              <a:rPr lang="it-IT" sz="2000" dirty="0" err="1">
                <a:solidFill>
                  <a:schemeClr val="tx1"/>
                </a:solidFill>
                <a:cs typeface="Trebuchet MS"/>
              </a:rPr>
              <a:t>obligatory</a:t>
            </a:r>
            <a:r>
              <a:rPr lang="it-IT" sz="2000" dirty="0">
                <a:solidFill>
                  <a:schemeClr val="tx1"/>
                </a:solidFill>
                <a:cs typeface="Trebuchet MS"/>
              </a:rPr>
              <a:t> for </a:t>
            </a:r>
            <a:r>
              <a:rPr lang="it-IT" sz="2000" dirty="0" err="1">
                <a:solidFill>
                  <a:schemeClr val="tx1"/>
                </a:solidFill>
                <a:cs typeface="Trebuchet MS"/>
              </a:rPr>
              <a:t>Associated</a:t>
            </a:r>
            <a:r>
              <a:rPr lang="it-IT" sz="2000" dirty="0">
                <a:solidFill>
                  <a:schemeClr val="tx1"/>
                </a:solidFill>
                <a:cs typeface="Trebuchet MS"/>
              </a:rPr>
              <a:t> </a:t>
            </a:r>
            <a:r>
              <a:rPr lang="it-IT" sz="2000" dirty="0" err="1">
                <a:solidFill>
                  <a:schemeClr val="tx1"/>
                </a:solidFill>
                <a:cs typeface="Trebuchet MS"/>
              </a:rPr>
              <a:t>Partners</a:t>
            </a:r>
            <a:r>
              <a:rPr lang="it-IT" sz="2000" dirty="0">
                <a:solidFill>
                  <a:schemeClr val="tx1"/>
                </a:solidFill>
                <a:cs typeface="Trebuchet MS"/>
              </a:rPr>
              <a:t> and Final </a:t>
            </a:r>
            <a:r>
              <a:rPr lang="it-IT" sz="2000" dirty="0" smtClean="0">
                <a:solidFill>
                  <a:schemeClr val="tx1"/>
                </a:solidFill>
                <a:cs typeface="Trebuchet MS"/>
              </a:rPr>
              <a:t>User; </a:t>
            </a:r>
          </a:p>
          <a:p>
            <a:pPr marL="342900" lvl="1" indent="-342900" algn="just">
              <a:buFont typeface="Wingdings" panose="05000000000000000000" pitchFamily="2" charset="2"/>
              <a:buChar char="§"/>
            </a:pPr>
            <a:endParaRPr lang="it-IT" sz="800" dirty="0">
              <a:solidFill>
                <a:schemeClr val="tx1"/>
              </a:solidFill>
              <a:cs typeface="Trebuchet MS"/>
            </a:endParaRPr>
          </a:p>
          <a:p>
            <a:pPr marL="342900" lvl="1" indent="-342900" algn="just">
              <a:buFont typeface="Wingdings" panose="05000000000000000000" pitchFamily="2" charset="2"/>
              <a:buChar char="§"/>
            </a:pPr>
            <a:r>
              <a:rPr lang="it-IT" sz="2000" dirty="0" err="1" smtClean="0">
                <a:solidFill>
                  <a:schemeClr val="tx1"/>
                </a:solidFill>
                <a:cs typeface="Trebuchet MS"/>
              </a:rPr>
              <a:t>Equipments</a:t>
            </a:r>
            <a:r>
              <a:rPr lang="it-IT" sz="2000" dirty="0" smtClean="0">
                <a:solidFill>
                  <a:schemeClr val="tx1"/>
                </a:solidFill>
                <a:cs typeface="Trebuchet MS"/>
              </a:rPr>
              <a:t>/</a:t>
            </a:r>
            <a:r>
              <a:rPr lang="it-IT" sz="2000" dirty="0" err="1" smtClean="0">
                <a:solidFill>
                  <a:schemeClr val="tx1"/>
                </a:solidFill>
                <a:cs typeface="Trebuchet MS"/>
              </a:rPr>
              <a:t>tools</a:t>
            </a:r>
            <a:r>
              <a:rPr lang="it-IT" sz="2000" dirty="0" smtClean="0">
                <a:solidFill>
                  <a:schemeClr val="tx1"/>
                </a:solidFill>
                <a:cs typeface="Trebuchet MS"/>
              </a:rPr>
              <a:t>: </a:t>
            </a:r>
            <a:r>
              <a:rPr lang="en-US" sz="2000" dirty="0" smtClean="0">
                <a:solidFill>
                  <a:schemeClr val="tx1"/>
                </a:solidFill>
                <a:cs typeface="Trebuchet MS"/>
              </a:rPr>
              <a:t>Blackboard/PC / Internet connection/Paper/ </a:t>
            </a:r>
            <a:r>
              <a:rPr lang="en-US" sz="2000" dirty="0">
                <a:solidFill>
                  <a:schemeClr val="tx1"/>
                </a:solidFill>
                <a:cs typeface="Trebuchet MS"/>
              </a:rPr>
              <a:t>Q</a:t>
            </a:r>
            <a:r>
              <a:rPr lang="en-US" sz="2000" dirty="0" smtClean="0">
                <a:solidFill>
                  <a:schemeClr val="tx1"/>
                </a:solidFill>
                <a:cs typeface="Trebuchet MS"/>
              </a:rPr>
              <a:t>uestionnaires / Power point slides.</a:t>
            </a:r>
            <a:endParaRPr lang="en-US" sz="2000" dirty="0">
              <a:solidFill>
                <a:schemeClr val="tx1"/>
              </a:solidFill>
              <a:cs typeface="Trebuchet MS"/>
            </a:endParaRPr>
          </a:p>
          <a:p>
            <a:pPr marL="0" lvl="1" indent="0" algn="just">
              <a:buNone/>
            </a:pPr>
            <a:endParaRPr lang="en-US" sz="300" dirty="0" smtClean="0">
              <a:solidFill>
                <a:schemeClr val="tx1"/>
              </a:solidFill>
              <a:cs typeface="Trebuchet MS"/>
            </a:endParaRPr>
          </a:p>
          <a:p>
            <a:pPr marL="0" lvl="1" indent="0" algn="just">
              <a:buNone/>
            </a:pPr>
            <a:r>
              <a:rPr lang="en-US" i="1" dirty="0">
                <a:solidFill>
                  <a:schemeClr val="tx1"/>
                </a:solidFill>
                <a:cs typeface="Trebuchet MS"/>
              </a:rPr>
              <a:t>N</a:t>
            </a:r>
            <a:r>
              <a:rPr lang="en-US" i="1" dirty="0" smtClean="0">
                <a:solidFill>
                  <a:schemeClr val="tx1"/>
                </a:solidFill>
                <a:cs typeface="Trebuchet MS"/>
              </a:rPr>
              <a:t>ote</a:t>
            </a:r>
            <a:r>
              <a:rPr lang="en-US" i="1" dirty="0">
                <a:solidFill>
                  <a:schemeClr val="tx1"/>
                </a:solidFill>
                <a:cs typeface="Trebuchet MS"/>
              </a:rPr>
              <a:t>:</a:t>
            </a:r>
          </a:p>
          <a:p>
            <a:pPr marL="342900" lvl="1" indent="-342900" algn="just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  <a:cs typeface="Trebuchet MS"/>
              </a:rPr>
              <a:t>The Associated Partner* is the Training Center. The Final Users** are the participants involved in the mobility initiatives</a:t>
            </a:r>
            <a:r>
              <a:rPr lang="en-US" dirty="0" smtClean="0">
                <a:solidFill>
                  <a:schemeClr val="tx1"/>
                </a:solidFill>
                <a:cs typeface="Trebuchet MS"/>
              </a:rPr>
              <a:t>;.  </a:t>
            </a:r>
            <a:endParaRPr lang="en-US" dirty="0">
              <a:solidFill>
                <a:schemeClr val="tx1"/>
              </a:solidFill>
              <a:cs typeface="Trebuchet MS"/>
            </a:endParaRPr>
          </a:p>
          <a:p>
            <a:pPr marL="342900" lvl="1" indent="-342900" algn="just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  <a:cs typeface="Trebuchet MS"/>
              </a:rPr>
              <a:t>In the PATH A The Training </a:t>
            </a:r>
            <a:r>
              <a:rPr lang="en-US" dirty="0" err="1">
                <a:solidFill>
                  <a:schemeClr val="tx1"/>
                </a:solidFill>
                <a:cs typeface="Trebuchet MS"/>
              </a:rPr>
              <a:t>centre</a:t>
            </a:r>
            <a:r>
              <a:rPr lang="en-US" dirty="0">
                <a:solidFill>
                  <a:schemeClr val="tx1"/>
                </a:solidFill>
                <a:cs typeface="Trebuchet MS"/>
              </a:rPr>
              <a:t> trains the Associated Partner; in the PATH B the Associated Partner trains the Final User.</a:t>
            </a:r>
          </a:p>
          <a:p>
            <a:pPr marL="342900" lvl="1" indent="-342900" algn="just">
              <a:buFont typeface="Wingdings" panose="05000000000000000000" pitchFamily="2" charset="2"/>
              <a:buChar char="§"/>
            </a:pPr>
            <a:endParaRPr lang="it-IT" sz="2000" dirty="0">
              <a:solidFill>
                <a:schemeClr val="tx1"/>
              </a:solidFill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877617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GB" sz="3200" b="1" spc="-80" dirty="0" smtClean="0"/>
              <a:t>Chronological sequence </a:t>
            </a:r>
            <a:br>
              <a:rPr lang="en-GB" sz="3200" b="1" spc="-80" dirty="0" smtClean="0"/>
            </a:br>
            <a:r>
              <a:rPr lang="en-GB" sz="3200" b="1" spc="-80" dirty="0" smtClean="0"/>
              <a:t>of the training process</a:t>
            </a:r>
            <a:endParaRPr lang="en-GB" sz="3200" spc="-80" dirty="0"/>
          </a:p>
        </p:txBody>
      </p:sp>
      <p:sp>
        <p:nvSpPr>
          <p:cNvPr id="3" name="Rettangolo 2"/>
          <p:cNvSpPr/>
          <p:nvPr/>
        </p:nvSpPr>
        <p:spPr>
          <a:xfrm>
            <a:off x="323528" y="1268760"/>
            <a:ext cx="2592288" cy="53285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/>
          <p:cNvSpPr/>
          <p:nvPr/>
        </p:nvSpPr>
        <p:spPr>
          <a:xfrm>
            <a:off x="2915816" y="1268760"/>
            <a:ext cx="2664296" cy="53285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/>
          <p:cNvSpPr/>
          <p:nvPr/>
        </p:nvSpPr>
        <p:spPr>
          <a:xfrm>
            <a:off x="5580112" y="1268760"/>
            <a:ext cx="2448272" cy="53285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29" name="Diagramma 28"/>
          <p:cNvGraphicFramePr/>
          <p:nvPr>
            <p:extLst>
              <p:ext uri="{D42A27DB-BD31-4B8C-83A1-F6EECF244321}">
                <p14:modId xmlns:p14="http://schemas.microsoft.com/office/powerpoint/2010/main" val="1580477345"/>
              </p:ext>
            </p:extLst>
          </p:nvPr>
        </p:nvGraphicFramePr>
        <p:xfrm>
          <a:off x="395536" y="2060848"/>
          <a:ext cx="9661073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CasellaDiTesto 3"/>
          <p:cNvSpPr txBox="1"/>
          <p:nvPr/>
        </p:nvSpPr>
        <p:spPr>
          <a:xfrm>
            <a:off x="323528" y="1268760"/>
            <a:ext cx="2068640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2"/>
                </a:solidFill>
              </a:rPr>
              <a:t>PATH A </a:t>
            </a:r>
            <a:r>
              <a:rPr lang="en-GB" sz="1400" b="1" dirty="0" smtClean="0">
                <a:solidFill>
                  <a:schemeClr val="accent2"/>
                </a:solidFill>
              </a:rPr>
              <a:t/>
            </a:r>
            <a:br>
              <a:rPr lang="en-GB" sz="1400" b="1" dirty="0" smtClean="0">
                <a:solidFill>
                  <a:schemeClr val="accent2"/>
                </a:solidFill>
              </a:rPr>
            </a:br>
            <a:r>
              <a:rPr lang="en-GB" sz="1400" b="1" i="1" dirty="0" smtClean="0">
                <a:solidFill>
                  <a:schemeClr val="accent2"/>
                </a:solidFill>
              </a:rPr>
              <a:t>from Project Partner</a:t>
            </a:r>
          </a:p>
          <a:p>
            <a:r>
              <a:rPr lang="en-GB" sz="1400" b="1" i="1" dirty="0" smtClean="0">
                <a:solidFill>
                  <a:schemeClr val="accent2"/>
                </a:solidFill>
              </a:rPr>
              <a:t>to Associated Partner</a:t>
            </a:r>
            <a:endParaRPr lang="it-IT" sz="1400" i="1" dirty="0">
              <a:solidFill>
                <a:schemeClr val="accent2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2977828" y="1268760"/>
            <a:ext cx="245826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8000"/>
                </a:solidFill>
              </a:rPr>
              <a:t>PATH B </a:t>
            </a:r>
            <a:br>
              <a:rPr lang="en-GB" b="1" dirty="0" smtClean="0">
                <a:solidFill>
                  <a:srgbClr val="008000"/>
                </a:solidFill>
              </a:rPr>
            </a:br>
            <a:r>
              <a:rPr lang="en-GB" sz="1400" b="1" i="1" dirty="0" smtClean="0">
                <a:solidFill>
                  <a:srgbClr val="008000"/>
                </a:solidFill>
              </a:rPr>
              <a:t>from Associated Partner</a:t>
            </a:r>
          </a:p>
          <a:p>
            <a:r>
              <a:rPr lang="en-GB" sz="1400" b="1" i="1" dirty="0" smtClean="0">
                <a:solidFill>
                  <a:srgbClr val="008000"/>
                </a:solidFill>
              </a:rPr>
              <a:t>to Final User</a:t>
            </a:r>
            <a:endParaRPr lang="it-IT" sz="1400" i="1" dirty="0">
              <a:solidFill>
                <a:srgbClr val="008000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5724128" y="1268760"/>
            <a:ext cx="2068640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PATH A/</a:t>
            </a:r>
            <a:r>
              <a:rPr lang="en-GB" b="1" dirty="0">
                <a:solidFill>
                  <a:srgbClr val="008000"/>
                </a:solidFill>
              </a:rPr>
              <a:t>PATH</a:t>
            </a:r>
            <a:r>
              <a:rPr lang="en-GB" b="1" dirty="0">
                <a:solidFill>
                  <a:schemeClr val="accent2"/>
                </a:solidFill>
              </a:rPr>
              <a:t> </a:t>
            </a:r>
            <a:r>
              <a:rPr lang="en-GB" b="1" dirty="0">
                <a:solidFill>
                  <a:srgbClr val="008000"/>
                </a:solidFill>
              </a:rPr>
              <a:t>B </a:t>
            </a:r>
            <a:r>
              <a:rPr lang="en-GB" b="1" dirty="0">
                <a:solidFill>
                  <a:schemeClr val="accent2"/>
                </a:solidFill>
              </a:rPr>
              <a:t/>
            </a:r>
            <a:br>
              <a:rPr lang="en-GB" b="1" dirty="0">
                <a:solidFill>
                  <a:schemeClr val="accent2"/>
                </a:solidFill>
              </a:rPr>
            </a:br>
            <a:r>
              <a:rPr lang="en-GB" sz="1400" b="1" i="1" dirty="0">
                <a:solidFill>
                  <a:schemeClr val="accent2"/>
                </a:solidFill>
              </a:rPr>
              <a:t>from Project Partner</a:t>
            </a:r>
          </a:p>
          <a:p>
            <a:r>
              <a:rPr lang="en-GB" sz="1400" b="1" i="1" dirty="0">
                <a:solidFill>
                  <a:schemeClr val="accent2"/>
                </a:solidFill>
              </a:rPr>
              <a:t>to Associated Partner</a:t>
            </a:r>
            <a:endParaRPr lang="it-IT" sz="1400" i="1" dirty="0">
              <a:solidFill>
                <a:schemeClr val="accent2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244848" y="2957750"/>
            <a:ext cx="151216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200" b="1" dirty="0"/>
              <a:t>Training </a:t>
            </a:r>
            <a:r>
              <a:rPr lang="it-IT" sz="1200" b="1" dirty="0" smtClean="0"/>
              <a:t>on: </a:t>
            </a:r>
          </a:p>
          <a:p>
            <a:pPr lvl="0"/>
            <a:endParaRPr lang="it-IT" sz="600" dirty="0"/>
          </a:p>
          <a:p>
            <a:pPr marL="228600" lvl="0" indent="-228600">
              <a:buFont typeface="+mj-lt"/>
              <a:buAutoNum type="arabicPeriod"/>
            </a:pPr>
            <a:r>
              <a:rPr lang="it-IT" sz="1200" dirty="0" smtClean="0"/>
              <a:t>SoMExNet </a:t>
            </a:r>
            <a:r>
              <a:rPr lang="it-IT" sz="1200" dirty="0"/>
              <a:t>Project </a:t>
            </a:r>
            <a:endParaRPr lang="it-IT" sz="1200" dirty="0" smtClean="0"/>
          </a:p>
          <a:p>
            <a:pPr marL="228600" lvl="0" indent="-228600">
              <a:buFont typeface="+mj-lt"/>
              <a:buAutoNum type="arabicPeriod"/>
            </a:pPr>
            <a:endParaRPr lang="it-IT" sz="600" dirty="0" smtClean="0"/>
          </a:p>
          <a:p>
            <a:pPr marL="228600" lvl="0" indent="-228600">
              <a:buFont typeface="+mj-lt"/>
              <a:buAutoNum type="arabicPeriod"/>
            </a:pPr>
            <a:r>
              <a:rPr lang="it-IT" sz="1200" dirty="0" smtClean="0"/>
              <a:t>SoMExNet web </a:t>
            </a:r>
            <a:r>
              <a:rPr lang="it-IT" sz="1200" dirty="0" err="1" smtClean="0"/>
              <a:t>application</a:t>
            </a:r>
            <a:r>
              <a:rPr lang="it-IT" sz="1200" dirty="0" smtClean="0"/>
              <a:t>;</a:t>
            </a:r>
          </a:p>
          <a:p>
            <a:pPr marL="228600" lvl="0" indent="-228600">
              <a:buFont typeface="+mj-lt"/>
              <a:buAutoNum type="arabicPeriod"/>
            </a:pPr>
            <a:endParaRPr lang="it-IT" sz="600" dirty="0" smtClean="0"/>
          </a:p>
          <a:p>
            <a:pPr marL="228600" lvl="0" indent="-228600">
              <a:buFont typeface="+mj-lt"/>
              <a:buAutoNum type="arabicPeriod"/>
            </a:pPr>
            <a:r>
              <a:rPr lang="en-US" sz="1200" dirty="0" smtClean="0"/>
              <a:t>Tool 1 and Tool 2 requested for </a:t>
            </a:r>
            <a:r>
              <a:rPr lang="en-US" sz="1200" dirty="0"/>
              <a:t>the </a:t>
            </a:r>
            <a:r>
              <a:rPr lang="en-US" sz="1200" dirty="0" smtClean="0"/>
              <a:t>training of </a:t>
            </a:r>
            <a:r>
              <a:rPr lang="en-US" sz="1200" dirty="0"/>
              <a:t>the </a:t>
            </a:r>
            <a:r>
              <a:rPr lang="en-US" sz="1200" dirty="0" smtClean="0"/>
              <a:t> Final Users</a:t>
            </a:r>
          </a:p>
          <a:p>
            <a:pPr marL="228600" lvl="0" indent="-228600">
              <a:buFont typeface="+mj-lt"/>
              <a:buAutoNum type="arabicPeriod"/>
            </a:pPr>
            <a:endParaRPr lang="en-US" sz="1200" dirty="0" smtClean="0"/>
          </a:p>
          <a:p>
            <a:pPr marL="228600" lvl="0" indent="-228600">
              <a:buFont typeface="+mj-lt"/>
              <a:buAutoNum type="arabicPeriod"/>
            </a:pPr>
            <a:r>
              <a:rPr lang="en-US" sz="1200" dirty="0"/>
              <a:t>Evaluation </a:t>
            </a:r>
            <a:r>
              <a:rPr lang="en-US" sz="1200" dirty="0" smtClean="0"/>
              <a:t>process for the efficacy of the actions and instruments; </a:t>
            </a:r>
            <a:endParaRPr lang="en-US" sz="1200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5729932" y="5581689"/>
            <a:ext cx="19384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200" b="1" dirty="0" err="1" smtClean="0"/>
              <a:t>Final</a:t>
            </a:r>
            <a:r>
              <a:rPr lang="it-IT" sz="1200" b="1" dirty="0"/>
              <a:t> </a:t>
            </a:r>
            <a:r>
              <a:rPr lang="it-IT" sz="1200" b="1" dirty="0" err="1" smtClean="0"/>
              <a:t>considerations</a:t>
            </a:r>
            <a:r>
              <a:rPr lang="it-IT" sz="1200" b="1" dirty="0" smtClean="0"/>
              <a:t>:</a:t>
            </a:r>
          </a:p>
          <a:p>
            <a:pPr lvl="0"/>
            <a:endParaRPr lang="it-IT" sz="1200" dirty="0"/>
          </a:p>
          <a:p>
            <a:pPr marL="228600" lvl="0" indent="-228600">
              <a:buFont typeface="+mj-lt"/>
              <a:buAutoNum type="arabicPeriod"/>
            </a:pPr>
            <a:r>
              <a:rPr lang="it-IT" sz="1200" dirty="0" smtClean="0"/>
              <a:t>Feedback </a:t>
            </a:r>
            <a:r>
              <a:rPr lang="it-IT" sz="1200" dirty="0" err="1" smtClean="0"/>
              <a:t>about</a:t>
            </a:r>
            <a:r>
              <a:rPr lang="it-IT" sz="1200" dirty="0" smtClean="0"/>
              <a:t> </a:t>
            </a:r>
          </a:p>
          <a:p>
            <a:pPr marL="177800" lvl="0"/>
            <a:r>
              <a:rPr lang="it-IT" sz="1200" dirty="0" smtClean="0"/>
              <a:t>PATH A and PATH B</a:t>
            </a:r>
          </a:p>
          <a:p>
            <a:pPr lvl="0"/>
            <a:endParaRPr lang="it-IT" sz="1200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2915816" y="4437112"/>
            <a:ext cx="12241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200" b="1" dirty="0"/>
              <a:t>Training </a:t>
            </a:r>
            <a:r>
              <a:rPr lang="it-IT" sz="1200" b="1" dirty="0" smtClean="0"/>
              <a:t>on:</a:t>
            </a:r>
          </a:p>
          <a:p>
            <a:pPr lvl="0"/>
            <a:r>
              <a:rPr lang="it-IT" sz="1200" b="1" dirty="0" smtClean="0"/>
              <a:t> </a:t>
            </a:r>
          </a:p>
          <a:p>
            <a:pPr marL="228600" lvl="0" indent="-228600">
              <a:buFont typeface="+mj-lt"/>
              <a:buAutoNum type="arabicPeriod"/>
            </a:pPr>
            <a:r>
              <a:rPr lang="it-IT" sz="1200" dirty="0" smtClean="0"/>
              <a:t>SoMExNet project</a:t>
            </a:r>
          </a:p>
          <a:p>
            <a:pPr marL="228600" lvl="0" indent="-228600">
              <a:buFont typeface="+mj-lt"/>
              <a:buAutoNum type="arabicPeriod"/>
            </a:pPr>
            <a:endParaRPr lang="it-IT" sz="600" dirty="0" smtClean="0"/>
          </a:p>
          <a:p>
            <a:pPr marL="228600" lvl="0" indent="-228600">
              <a:buFont typeface="+mj-lt"/>
              <a:buAutoNum type="arabicPeriod"/>
            </a:pPr>
            <a:r>
              <a:rPr lang="it-IT" sz="1200" dirty="0" smtClean="0"/>
              <a:t>SoMExNet web </a:t>
            </a:r>
            <a:r>
              <a:rPr lang="it-IT" sz="1200" dirty="0" err="1" smtClean="0"/>
              <a:t>application</a:t>
            </a:r>
            <a:endParaRPr lang="it-IT" sz="1200" dirty="0" smtClean="0"/>
          </a:p>
          <a:p>
            <a:pPr marL="228600" lvl="0" indent="-228600">
              <a:buFont typeface="+mj-lt"/>
              <a:buAutoNum type="arabicPeriod"/>
            </a:pPr>
            <a:endParaRPr lang="it-IT" sz="600" dirty="0"/>
          </a:p>
          <a:p>
            <a:pPr marL="228600" lvl="0" indent="-228600">
              <a:buFont typeface="+mj-lt"/>
              <a:buAutoNum type="arabicPeriod"/>
            </a:pPr>
            <a:r>
              <a:rPr lang="it-IT" sz="1200" dirty="0" smtClean="0"/>
              <a:t>Tool 2-pedagogical kit</a:t>
            </a:r>
            <a:endParaRPr lang="it-IT" sz="1200" dirty="0"/>
          </a:p>
          <a:p>
            <a:pPr lvl="0"/>
            <a:endParaRPr lang="it-IT" sz="1200" dirty="0" smtClean="0"/>
          </a:p>
        </p:txBody>
      </p:sp>
      <p:sp>
        <p:nvSpPr>
          <p:cNvPr id="15" name="CasellaDiTesto 14"/>
          <p:cNvSpPr txBox="1"/>
          <p:nvPr/>
        </p:nvSpPr>
        <p:spPr>
          <a:xfrm>
            <a:off x="1745408" y="3939802"/>
            <a:ext cx="12241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200" b="1" dirty="0"/>
              <a:t>Follow </a:t>
            </a:r>
            <a:r>
              <a:rPr lang="en-US" sz="1200" b="1" dirty="0" smtClean="0"/>
              <a:t>up: </a:t>
            </a:r>
          </a:p>
          <a:p>
            <a:pPr lvl="0"/>
            <a:endParaRPr lang="en-US" sz="1200" b="1" dirty="0"/>
          </a:p>
          <a:p>
            <a:pPr marL="228600" lvl="0" indent="-228600">
              <a:buFont typeface="+mj-lt"/>
              <a:buAutoNum type="arabicPeriod"/>
            </a:pPr>
            <a:r>
              <a:rPr lang="en-US" sz="1200" dirty="0" smtClean="0"/>
              <a:t>Feedback about PATH A Phase 1 </a:t>
            </a:r>
            <a:endParaRPr lang="en-US" sz="1200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4436368" y="5085184"/>
            <a:ext cx="12241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200" b="1" dirty="0" err="1" smtClean="0"/>
              <a:t>Follow</a:t>
            </a:r>
            <a:r>
              <a:rPr lang="it-IT" sz="1200" b="1" dirty="0" smtClean="0"/>
              <a:t> up: </a:t>
            </a:r>
          </a:p>
          <a:p>
            <a:pPr lvl="0"/>
            <a:endParaRPr lang="it-IT" sz="1200" dirty="0" smtClean="0"/>
          </a:p>
          <a:p>
            <a:pPr lvl="0"/>
            <a:r>
              <a:rPr lang="it-IT" sz="1200" dirty="0" smtClean="0"/>
              <a:t>Feedback </a:t>
            </a:r>
            <a:r>
              <a:rPr lang="it-IT" sz="1200" dirty="0" err="1" smtClean="0"/>
              <a:t>about</a:t>
            </a:r>
            <a:r>
              <a:rPr lang="it-IT" sz="1200" dirty="0" smtClean="0"/>
              <a:t> PATH B </a:t>
            </a:r>
            <a:r>
              <a:rPr lang="it-IT" sz="1200" dirty="0" err="1" smtClean="0"/>
              <a:t>Phase</a:t>
            </a:r>
            <a:r>
              <a:rPr lang="it-IT" sz="1200" dirty="0" smtClean="0"/>
              <a:t> 1</a:t>
            </a:r>
            <a:endParaRPr lang="it-IT" sz="1200" dirty="0"/>
          </a:p>
        </p:txBody>
      </p:sp>
    </p:spTree>
    <p:extLst>
      <p:ext uri="{BB962C8B-B14F-4D97-AF65-F5344CB8AC3E}">
        <p14:creationId xmlns:p14="http://schemas.microsoft.com/office/powerpoint/2010/main" val="316022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 smtClean="0"/>
              <a:t>Path A </a:t>
            </a:r>
            <a:br>
              <a:rPr lang="en-GB" sz="3200" b="1" dirty="0" smtClean="0"/>
            </a:br>
            <a:r>
              <a:rPr lang="en-GB" sz="2200" b="1" dirty="0" smtClean="0"/>
              <a:t>From Project Partner to Associated Partner</a:t>
            </a:r>
            <a:endParaRPr lang="en-GB" sz="2200" dirty="0"/>
          </a:p>
        </p:txBody>
      </p:sp>
      <p:graphicFrame>
        <p:nvGraphicFramePr>
          <p:cNvPr id="29" name="Diagramma 28"/>
          <p:cNvGraphicFramePr/>
          <p:nvPr>
            <p:extLst>
              <p:ext uri="{D42A27DB-BD31-4B8C-83A1-F6EECF244321}">
                <p14:modId xmlns:p14="http://schemas.microsoft.com/office/powerpoint/2010/main" val="3285017504"/>
              </p:ext>
            </p:extLst>
          </p:nvPr>
        </p:nvGraphicFramePr>
        <p:xfrm>
          <a:off x="179512" y="1196752"/>
          <a:ext cx="8175624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3779912" y="1556792"/>
            <a:ext cx="47525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600" b="1" dirty="0"/>
              <a:t>Training </a:t>
            </a:r>
            <a:r>
              <a:rPr lang="it-IT" sz="1600" b="1" dirty="0" smtClean="0"/>
              <a:t>on: </a:t>
            </a:r>
            <a:endParaRPr lang="it-IT" sz="1600" dirty="0"/>
          </a:p>
          <a:p>
            <a:pPr marL="228600" lvl="0" indent="-228600">
              <a:buFont typeface="+mj-lt"/>
              <a:buAutoNum type="arabicPeriod"/>
            </a:pPr>
            <a:r>
              <a:rPr lang="it-IT" sz="1600" dirty="0" smtClean="0"/>
              <a:t>SoMExNet </a:t>
            </a:r>
            <a:r>
              <a:rPr lang="it-IT" sz="1600" dirty="0"/>
              <a:t>Project </a:t>
            </a:r>
            <a:endParaRPr lang="it-IT" sz="1600" dirty="0" smtClean="0"/>
          </a:p>
          <a:p>
            <a:pPr marL="228600" lvl="0" indent="-228600">
              <a:buFont typeface="+mj-lt"/>
              <a:buAutoNum type="arabicPeriod"/>
            </a:pPr>
            <a:r>
              <a:rPr lang="it-IT" sz="1600" dirty="0" smtClean="0"/>
              <a:t>SoMExNet web </a:t>
            </a:r>
            <a:r>
              <a:rPr lang="it-IT" sz="1600" dirty="0" err="1" smtClean="0"/>
              <a:t>application</a:t>
            </a:r>
            <a:r>
              <a:rPr lang="it-IT" sz="1600" dirty="0" smtClean="0"/>
              <a:t>;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600" dirty="0" smtClean="0"/>
              <a:t>Tool 1 and Tool 2 requested for </a:t>
            </a:r>
            <a:r>
              <a:rPr lang="en-US" sz="1600" dirty="0"/>
              <a:t>the </a:t>
            </a:r>
            <a:r>
              <a:rPr lang="en-US" sz="1600" dirty="0" smtClean="0"/>
              <a:t>training of </a:t>
            </a:r>
            <a:r>
              <a:rPr lang="en-US" sz="1600" dirty="0"/>
              <a:t>the </a:t>
            </a:r>
            <a:r>
              <a:rPr lang="en-US" sz="1600" dirty="0" smtClean="0"/>
              <a:t> Final Users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600" dirty="0"/>
              <a:t>Evaluation </a:t>
            </a:r>
            <a:r>
              <a:rPr lang="en-US" sz="1600" dirty="0" smtClean="0"/>
              <a:t>process for the efficacy of the actions and instruments; </a:t>
            </a:r>
            <a:endParaRPr lang="en-US" sz="16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6372200" y="4509120"/>
            <a:ext cx="18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600" b="1" dirty="0"/>
              <a:t>Follow </a:t>
            </a:r>
            <a:r>
              <a:rPr lang="en-US" sz="1600" b="1" dirty="0" smtClean="0"/>
              <a:t>up:  </a:t>
            </a:r>
          </a:p>
          <a:p>
            <a:pPr lvl="0"/>
            <a:r>
              <a:rPr lang="en-US" sz="1600" dirty="0" smtClean="0"/>
              <a:t>Feedback about PATH A Phase 1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97448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 smtClean="0">
                <a:solidFill>
                  <a:schemeClr val="accent6">
                    <a:lumMod val="75000"/>
                  </a:schemeClr>
                </a:solidFill>
              </a:rPr>
              <a:t>Path B </a:t>
            </a:r>
            <a:br>
              <a:rPr lang="en-GB" sz="32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GB" sz="2200" b="1" dirty="0" smtClean="0">
                <a:solidFill>
                  <a:schemeClr val="accent6">
                    <a:lumMod val="75000"/>
                  </a:schemeClr>
                </a:solidFill>
              </a:rPr>
              <a:t>from Associated Partner to Final User</a:t>
            </a:r>
            <a:endParaRPr lang="en-GB" sz="2200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29" name="Diagramma 28"/>
          <p:cNvGraphicFramePr/>
          <p:nvPr>
            <p:extLst>
              <p:ext uri="{D42A27DB-BD31-4B8C-83A1-F6EECF244321}">
                <p14:modId xmlns:p14="http://schemas.microsoft.com/office/powerpoint/2010/main" val="2254239589"/>
              </p:ext>
            </p:extLst>
          </p:nvPr>
        </p:nvGraphicFramePr>
        <p:xfrm>
          <a:off x="332036" y="1700808"/>
          <a:ext cx="8488436" cy="3651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CasellaDiTesto 3"/>
          <p:cNvSpPr txBox="1"/>
          <p:nvPr/>
        </p:nvSpPr>
        <p:spPr>
          <a:xfrm>
            <a:off x="3059832" y="1983780"/>
            <a:ext cx="28803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400" b="1" dirty="0"/>
              <a:t>Training </a:t>
            </a:r>
            <a:r>
              <a:rPr lang="it-IT" sz="1400" b="1" dirty="0" smtClean="0"/>
              <a:t>on:</a:t>
            </a:r>
          </a:p>
          <a:p>
            <a:pPr marL="228600" lvl="0" indent="-228600">
              <a:buFont typeface="+mj-lt"/>
              <a:buAutoNum type="arabicPeriod"/>
            </a:pPr>
            <a:r>
              <a:rPr lang="it-IT" sz="1400" dirty="0" smtClean="0"/>
              <a:t>SoMExNet project</a:t>
            </a:r>
          </a:p>
          <a:p>
            <a:pPr marL="228600" lvl="0" indent="-228600">
              <a:buFont typeface="+mj-lt"/>
              <a:buAutoNum type="arabicPeriod"/>
            </a:pPr>
            <a:r>
              <a:rPr lang="it-IT" sz="1400" dirty="0" smtClean="0"/>
              <a:t>SoMExNet web </a:t>
            </a:r>
            <a:r>
              <a:rPr lang="it-IT" sz="1400" dirty="0" err="1" smtClean="0"/>
              <a:t>application</a:t>
            </a:r>
            <a:endParaRPr lang="it-IT" sz="1400" dirty="0"/>
          </a:p>
          <a:p>
            <a:pPr marL="228600" lvl="0" indent="-228600">
              <a:buFont typeface="+mj-lt"/>
              <a:buAutoNum type="arabicPeriod"/>
            </a:pPr>
            <a:r>
              <a:rPr lang="it-IT" sz="1400" dirty="0" smtClean="0"/>
              <a:t>Tool 2-pedagogical kit</a:t>
            </a:r>
            <a:endParaRPr lang="it-IT" sz="14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6300192" y="4149080"/>
            <a:ext cx="23195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400" b="1" dirty="0" err="1" smtClean="0"/>
              <a:t>Follow</a:t>
            </a:r>
            <a:r>
              <a:rPr lang="it-IT" sz="1400" b="1" dirty="0" smtClean="0"/>
              <a:t> up: </a:t>
            </a:r>
            <a:endParaRPr lang="it-IT" sz="1400" dirty="0" smtClean="0"/>
          </a:p>
          <a:p>
            <a:pPr lvl="0"/>
            <a:r>
              <a:rPr lang="it-IT" sz="1400" dirty="0" smtClean="0"/>
              <a:t>Feedback </a:t>
            </a:r>
            <a:r>
              <a:rPr lang="it-IT" sz="1400" dirty="0" err="1" smtClean="0"/>
              <a:t>about</a:t>
            </a:r>
            <a:r>
              <a:rPr lang="it-IT" sz="1400" dirty="0" smtClean="0"/>
              <a:t> </a:t>
            </a:r>
          </a:p>
          <a:p>
            <a:pPr lvl="0"/>
            <a:r>
              <a:rPr lang="it-IT" sz="1400" dirty="0" smtClean="0"/>
              <a:t>PATH B </a:t>
            </a:r>
            <a:r>
              <a:rPr lang="it-IT" sz="1400" dirty="0" err="1" smtClean="0"/>
              <a:t>Phase</a:t>
            </a:r>
            <a:r>
              <a:rPr lang="it-IT" sz="1400" dirty="0" smtClean="0"/>
              <a:t> 1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1063733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 smtClean="0"/>
              <a:t>Path A/</a:t>
            </a:r>
            <a:r>
              <a:rPr lang="en-GB" sz="3200" b="1" dirty="0" smtClean="0">
                <a:solidFill>
                  <a:srgbClr val="008000"/>
                </a:solidFill>
              </a:rPr>
              <a:t>Path</a:t>
            </a:r>
            <a:r>
              <a:rPr lang="en-GB" sz="3200" b="1" dirty="0" smtClean="0">
                <a:solidFill>
                  <a:schemeClr val="accent2"/>
                </a:solidFill>
              </a:rPr>
              <a:t> </a:t>
            </a:r>
            <a:r>
              <a:rPr lang="en-GB" sz="3200" b="1" dirty="0">
                <a:solidFill>
                  <a:srgbClr val="008000"/>
                </a:solidFill>
              </a:rPr>
              <a:t>B </a:t>
            </a:r>
            <a:r>
              <a:rPr lang="en-GB" sz="3200" b="1" dirty="0" smtClean="0"/>
              <a:t/>
            </a:r>
            <a:br>
              <a:rPr lang="en-GB" sz="3200" b="1" dirty="0" smtClean="0"/>
            </a:br>
            <a:r>
              <a:rPr lang="en-GB" sz="2200" b="1" dirty="0" smtClean="0"/>
              <a:t>From Project Partner to Associated Partner</a:t>
            </a:r>
            <a:endParaRPr lang="en-GB" sz="2200" dirty="0"/>
          </a:p>
        </p:txBody>
      </p:sp>
      <p:graphicFrame>
        <p:nvGraphicFramePr>
          <p:cNvPr id="29" name="Diagramma 28"/>
          <p:cNvGraphicFramePr/>
          <p:nvPr>
            <p:extLst>
              <p:ext uri="{D42A27DB-BD31-4B8C-83A1-F6EECF244321}">
                <p14:modId xmlns:p14="http://schemas.microsoft.com/office/powerpoint/2010/main" val="1233895540"/>
              </p:ext>
            </p:extLst>
          </p:nvPr>
        </p:nvGraphicFramePr>
        <p:xfrm>
          <a:off x="179512" y="1988840"/>
          <a:ext cx="8175624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CasellaDiTesto 7"/>
          <p:cNvSpPr txBox="1"/>
          <p:nvPr/>
        </p:nvSpPr>
        <p:spPr>
          <a:xfrm>
            <a:off x="4644008" y="3212976"/>
            <a:ext cx="2448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600" b="1" dirty="0" err="1" smtClean="0"/>
              <a:t>Final</a:t>
            </a:r>
            <a:r>
              <a:rPr lang="it-IT" sz="1600" b="1" dirty="0"/>
              <a:t> </a:t>
            </a:r>
            <a:r>
              <a:rPr lang="it-IT" sz="1600" b="1" dirty="0" err="1" smtClean="0"/>
              <a:t>considerations</a:t>
            </a:r>
            <a:r>
              <a:rPr lang="it-IT" sz="1600" b="1" dirty="0" smtClean="0"/>
              <a:t>:</a:t>
            </a:r>
            <a:endParaRPr lang="it-IT" sz="1600" dirty="0"/>
          </a:p>
          <a:p>
            <a:pPr lvl="0"/>
            <a:r>
              <a:rPr lang="it-IT" sz="1600" dirty="0" smtClean="0"/>
              <a:t>Feedback </a:t>
            </a:r>
            <a:r>
              <a:rPr lang="it-IT" sz="1600" dirty="0" err="1" smtClean="0"/>
              <a:t>about</a:t>
            </a:r>
            <a:r>
              <a:rPr lang="it-IT" sz="1600" dirty="0" smtClean="0"/>
              <a:t>  PATH A and PATH B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242695" y="1484784"/>
            <a:ext cx="5625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b="1" i="1" dirty="0" smtClean="0"/>
              <a:t>At the end of PATH A and PATH B: </a:t>
            </a:r>
            <a:endParaRPr lang="it-IT" i="1" dirty="0" smtClean="0"/>
          </a:p>
        </p:txBody>
      </p:sp>
    </p:spTree>
    <p:extLst>
      <p:ext uri="{BB962C8B-B14F-4D97-AF65-F5344CB8AC3E}">
        <p14:creationId xmlns:p14="http://schemas.microsoft.com/office/powerpoint/2010/main" val="1379324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 smtClean="0"/>
              <a:t>Path A </a:t>
            </a:r>
            <a:br>
              <a:rPr lang="en-GB" sz="3200" b="1" dirty="0" smtClean="0"/>
            </a:br>
            <a:r>
              <a:rPr lang="en-GB" sz="2200" b="1" dirty="0"/>
              <a:t>From Project Partner to Associated Partner</a:t>
            </a:r>
            <a:endParaRPr lang="en-GB" sz="2200" dirty="0"/>
          </a:p>
        </p:txBody>
      </p:sp>
      <p:sp>
        <p:nvSpPr>
          <p:cNvPr id="30" name="Titolo 1"/>
          <p:cNvSpPr txBox="1">
            <a:spLocks/>
          </p:cNvSpPr>
          <p:nvPr/>
        </p:nvSpPr>
        <p:spPr>
          <a:xfrm>
            <a:off x="179512" y="1289646"/>
            <a:ext cx="6768752" cy="4111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800" b="1" u="sng" dirty="0" smtClean="0">
                <a:solidFill>
                  <a:schemeClr val="tx1"/>
                </a:solidFill>
              </a:rPr>
              <a:t>Focus </a:t>
            </a:r>
            <a:r>
              <a:rPr lang="it-IT" sz="1800" b="1" u="sng" dirty="0">
                <a:solidFill>
                  <a:schemeClr val="tx1"/>
                </a:solidFill>
              </a:rPr>
              <a:t>on </a:t>
            </a:r>
            <a:r>
              <a:rPr lang="it-IT" sz="1800" b="1" u="sng" dirty="0" smtClean="0">
                <a:solidFill>
                  <a:schemeClr val="tx1"/>
                </a:solidFill>
              </a:rPr>
              <a:t>PHASE 1</a:t>
            </a:r>
            <a:endParaRPr lang="it-IT" sz="1800" b="1" u="sng" dirty="0">
              <a:solidFill>
                <a:schemeClr val="tx1"/>
              </a:solidFill>
            </a:endParaRPr>
          </a:p>
        </p:txBody>
      </p:sp>
      <p:grpSp>
        <p:nvGrpSpPr>
          <p:cNvPr id="6" name="Gruppo 5"/>
          <p:cNvGrpSpPr/>
          <p:nvPr/>
        </p:nvGrpSpPr>
        <p:grpSpPr>
          <a:xfrm>
            <a:off x="324001" y="1628800"/>
            <a:ext cx="1461019" cy="1022666"/>
            <a:chOff x="599659" y="19025"/>
            <a:chExt cx="1461019" cy="1022666"/>
          </a:xfrm>
        </p:grpSpPr>
        <p:sp>
          <p:nvSpPr>
            <p:cNvPr id="7" name="Rettangolo arrotondato 6"/>
            <p:cNvSpPr/>
            <p:nvPr/>
          </p:nvSpPr>
          <p:spPr>
            <a:xfrm>
              <a:off x="599659" y="19025"/>
              <a:ext cx="1461019" cy="1022666"/>
            </a:xfrm>
            <a:prstGeom prst="roundRect">
              <a:avLst>
                <a:gd name="adj" fmla="val 1667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68956"/>
              <a:ext cx="1361157" cy="9228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500" kern="1200" dirty="0" err="1" smtClean="0"/>
                <a:t>Phase</a:t>
              </a:r>
              <a:r>
                <a:rPr lang="it-IT" sz="2500" kern="1200" dirty="0" smtClean="0"/>
                <a:t> 1</a:t>
              </a:r>
              <a:endParaRPr lang="it-IT" sz="2500" kern="1200" dirty="0"/>
            </a:p>
          </p:txBody>
        </p:sp>
      </p:grpSp>
      <p:grpSp>
        <p:nvGrpSpPr>
          <p:cNvPr id="9" name="Gruppo 8"/>
          <p:cNvGrpSpPr/>
          <p:nvPr/>
        </p:nvGrpSpPr>
        <p:grpSpPr>
          <a:xfrm>
            <a:off x="1979712" y="1628800"/>
            <a:ext cx="7294140" cy="780712"/>
            <a:chOff x="1478882" y="76198"/>
            <a:chExt cx="4835590" cy="780712"/>
          </a:xfrm>
        </p:grpSpPr>
        <p:sp>
          <p:nvSpPr>
            <p:cNvPr id="10" name="Rettangolo 9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ttangolo 10"/>
            <p:cNvSpPr/>
            <p:nvPr/>
          </p:nvSpPr>
          <p:spPr>
            <a:xfrm>
              <a:off x="1478882" y="76198"/>
              <a:ext cx="4009917" cy="7807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it-IT" b="1" dirty="0" smtClean="0"/>
                <a:t>Training</a:t>
              </a:r>
              <a:endParaRPr lang="it-IT" b="1" dirty="0"/>
            </a:p>
          </p:txBody>
        </p:sp>
      </p:grpSp>
      <p:sp>
        <p:nvSpPr>
          <p:cNvPr id="3" name="CasellaDiTesto 2"/>
          <p:cNvSpPr txBox="1"/>
          <p:nvPr/>
        </p:nvSpPr>
        <p:spPr>
          <a:xfrm>
            <a:off x="344860" y="2708920"/>
            <a:ext cx="144016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smtClean="0"/>
              <a:t>Step A</a:t>
            </a:r>
          </a:p>
        </p:txBody>
      </p:sp>
      <p:graphicFrame>
        <p:nvGraphicFramePr>
          <p:cNvPr id="24" name="Tabella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0306096"/>
              </p:ext>
            </p:extLst>
          </p:nvPr>
        </p:nvGraphicFramePr>
        <p:xfrm>
          <a:off x="179511" y="3204160"/>
          <a:ext cx="8784977" cy="324612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633152"/>
                <a:gridCol w="3039257"/>
                <a:gridCol w="3744416"/>
                <a:gridCol w="1368152"/>
              </a:tblGrid>
              <a:tr h="195361"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STEP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CONTENTS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INSTRUMENTS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100" b="0" dirty="0" smtClean="0"/>
                        <a:t>METHODOLOGY</a:t>
                      </a:r>
                      <a:endParaRPr lang="it-IT" sz="1100" b="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</a:tr>
              <a:tr h="2108895">
                <a:tc>
                  <a:txBody>
                    <a:bodyPr/>
                    <a:lstStyle/>
                    <a:p>
                      <a:pPr algn="ctr"/>
                      <a:r>
                        <a:rPr lang="it-IT" sz="1800" b="0" dirty="0" smtClean="0"/>
                        <a:t>A</a:t>
                      </a:r>
                    </a:p>
                    <a:p>
                      <a:pPr algn="ctr"/>
                      <a:endParaRPr lang="it-IT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500" b="0" dirty="0" err="1" smtClean="0"/>
                        <a:t>SoMEX</a:t>
                      </a:r>
                      <a:r>
                        <a:rPr lang="it-IT" sz="1500" b="0" dirty="0" smtClean="0"/>
                        <a:t> and SoMExNet Project </a:t>
                      </a:r>
                    </a:p>
                    <a:p>
                      <a:endParaRPr lang="it-IT" sz="1500" dirty="0" smtClean="0"/>
                    </a:p>
                    <a:p>
                      <a:endParaRPr lang="it-IT" sz="1500" dirty="0" smtClean="0"/>
                    </a:p>
                    <a:p>
                      <a:endParaRPr lang="it-IT" sz="1500" dirty="0" smtClean="0"/>
                    </a:p>
                    <a:p>
                      <a:endParaRPr lang="it-IT" sz="1500" dirty="0" smtClean="0"/>
                    </a:p>
                    <a:p>
                      <a:r>
                        <a:rPr lang="it-IT" sz="1500" dirty="0" smtClean="0"/>
                        <a:t>SoMExNet</a:t>
                      </a:r>
                      <a:r>
                        <a:rPr lang="it-IT" sz="1500" baseline="0" dirty="0" smtClean="0"/>
                        <a:t> web </a:t>
                      </a:r>
                      <a:r>
                        <a:rPr lang="it-IT" sz="1500" baseline="0" dirty="0" err="1" smtClean="0"/>
                        <a:t>application</a:t>
                      </a:r>
                      <a:r>
                        <a:rPr lang="it-IT" sz="1500" baseline="0" dirty="0" smtClean="0"/>
                        <a:t>:</a:t>
                      </a:r>
                      <a:endParaRPr lang="it-IT" sz="1500" dirty="0" smtClean="0"/>
                    </a:p>
                    <a:p>
                      <a:r>
                        <a:rPr lang="it-IT" sz="1500" dirty="0" smtClean="0"/>
                        <a:t>Tool 1 and Tool 2</a:t>
                      </a:r>
                      <a:endParaRPr lang="it-IT" sz="1500" baseline="0" dirty="0" smtClean="0"/>
                    </a:p>
                    <a:p>
                      <a:endParaRPr lang="it-IT" sz="1500" baseline="0" dirty="0" smtClean="0"/>
                    </a:p>
                    <a:p>
                      <a:endParaRPr lang="it-IT" sz="1500" baseline="0" dirty="0" smtClean="0"/>
                    </a:p>
                    <a:p>
                      <a:endParaRPr lang="en-US" sz="1500" baseline="0" dirty="0" smtClean="0"/>
                    </a:p>
                    <a:p>
                      <a:endParaRPr lang="en-US" sz="700" baseline="0" dirty="0" smtClean="0"/>
                    </a:p>
                    <a:p>
                      <a:r>
                        <a:rPr lang="en-US" sz="1500" baseline="0" dirty="0" smtClean="0"/>
                        <a:t>Evaluation process</a:t>
                      </a:r>
                    </a:p>
                    <a:p>
                      <a:endParaRPr lang="en-US" sz="15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500" b="0" i="0" baseline="0" dirty="0" smtClean="0"/>
                        <a:t>Slide about </a:t>
                      </a:r>
                      <a:r>
                        <a:rPr lang="en-US" sz="1500" b="0" i="0" baseline="0" dirty="0" err="1" smtClean="0"/>
                        <a:t>SoMEX</a:t>
                      </a:r>
                      <a:r>
                        <a:rPr lang="en-US" sz="1500" b="0" i="0" baseline="0" dirty="0" smtClean="0"/>
                        <a:t> e </a:t>
                      </a:r>
                      <a:r>
                        <a:rPr lang="en-US" sz="1500" b="0" i="0" baseline="0" dirty="0" err="1" smtClean="0"/>
                        <a:t>SoMEXnet</a:t>
                      </a:r>
                      <a:r>
                        <a:rPr lang="en-US" sz="1500" b="0" i="0" baseline="0" dirty="0" smtClean="0"/>
                        <a:t> projects/slides about training </a:t>
                      </a:r>
                      <a:endParaRPr lang="it-IT" sz="1500" u="sng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it-IT" sz="1500" u="sng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it-IT" sz="400" u="sng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it-IT" sz="1500" u="sng" dirty="0" smtClean="0">
                          <a:solidFill>
                            <a:schemeClr val="tx1"/>
                          </a:solidFill>
                        </a:rPr>
                        <a:t>Tool 1-users’ kit </a:t>
                      </a:r>
                      <a:endParaRPr lang="it-IT" sz="1500" u="none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it-IT" sz="1500" u="none" baseline="0" dirty="0" smtClean="0">
                          <a:solidFill>
                            <a:schemeClr val="tx1"/>
                          </a:solidFill>
                        </a:rPr>
                        <a:t>     </a:t>
                      </a:r>
                      <a:r>
                        <a:rPr lang="it-IT" sz="1500" dirty="0" err="1" smtClean="0">
                          <a:solidFill>
                            <a:schemeClr val="tx1"/>
                          </a:solidFill>
                        </a:rPr>
                        <a:t>users</a:t>
                      </a:r>
                      <a:r>
                        <a:rPr lang="it-IT" sz="1500" dirty="0" smtClean="0">
                          <a:solidFill>
                            <a:schemeClr val="tx1"/>
                          </a:solidFill>
                        </a:rPr>
                        <a:t>’ guide and tutorial </a:t>
                      </a:r>
                      <a:r>
                        <a:rPr lang="it-IT" sz="1500" dirty="0" err="1" smtClean="0">
                          <a:solidFill>
                            <a:schemeClr val="tx1"/>
                          </a:solidFill>
                        </a:rPr>
                        <a:t>about</a:t>
                      </a:r>
                      <a:r>
                        <a:rPr lang="it-IT" sz="1500" dirty="0" smtClean="0">
                          <a:solidFill>
                            <a:schemeClr val="tx1"/>
                          </a:solidFill>
                        </a:rPr>
                        <a:t> CMS;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endParaRPr lang="it-IT" sz="15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it-IT" sz="1500" u="sng" dirty="0" smtClean="0">
                          <a:solidFill>
                            <a:schemeClr val="tx1"/>
                          </a:solidFill>
                        </a:rPr>
                        <a:t>Tool</a:t>
                      </a:r>
                      <a:r>
                        <a:rPr lang="it-IT" sz="1500" u="sng" baseline="0" dirty="0" smtClean="0">
                          <a:solidFill>
                            <a:schemeClr val="tx1"/>
                          </a:solidFill>
                        </a:rPr>
                        <a:t> 2 – </a:t>
                      </a:r>
                      <a:r>
                        <a:rPr lang="it-IT" sz="1500" u="sng" baseline="0" dirty="0" err="1" smtClean="0">
                          <a:solidFill>
                            <a:schemeClr val="tx1"/>
                          </a:solidFill>
                        </a:rPr>
                        <a:t>pedagogical</a:t>
                      </a:r>
                      <a:r>
                        <a:rPr lang="it-IT" sz="1500" u="sng" baseline="0" dirty="0" smtClean="0">
                          <a:solidFill>
                            <a:schemeClr val="tx1"/>
                          </a:solidFill>
                        </a:rPr>
                        <a:t> kit </a:t>
                      </a:r>
                      <a:endParaRPr lang="it-IT" sz="1500" u="none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66700" indent="-266700">
                        <a:buFont typeface="Arial"/>
                        <a:buNone/>
                      </a:pPr>
                      <a:r>
                        <a:rPr lang="it-IT" sz="1500" u="none" baseline="0" dirty="0" smtClean="0">
                          <a:solidFill>
                            <a:schemeClr val="tx1"/>
                          </a:solidFill>
                        </a:rPr>
                        <a:t>     p</a:t>
                      </a:r>
                      <a:r>
                        <a:rPr lang="en-US" sz="1500" baseline="0" dirty="0" err="1" smtClean="0">
                          <a:solidFill>
                            <a:schemeClr val="tx1"/>
                          </a:solidFill>
                        </a:rPr>
                        <a:t>owerpoint</a:t>
                      </a:r>
                      <a:r>
                        <a:rPr lang="en-US" sz="1500" baseline="0" dirty="0" smtClean="0">
                          <a:solidFill>
                            <a:schemeClr val="tx1"/>
                          </a:solidFill>
                        </a:rPr>
                        <a:t> presenting the app; video  app; info graphics sheet;</a:t>
                      </a:r>
                      <a:endParaRPr lang="it-IT" sz="1500" baseline="0" dirty="0" smtClean="0"/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endParaRPr lang="en-US" sz="1500" dirty="0" smtClean="0"/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500" dirty="0" smtClean="0"/>
                        <a:t>Slides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500" dirty="0" smtClean="0"/>
                        <a:t>Kit of</a:t>
                      </a:r>
                      <a:r>
                        <a:rPr lang="en-US" sz="1500" baseline="0" dirty="0" smtClean="0"/>
                        <a:t> e</a:t>
                      </a:r>
                      <a:r>
                        <a:rPr lang="en-US" sz="1500" dirty="0" smtClean="0"/>
                        <a:t>valuation instruments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500" b="0" dirty="0" smtClean="0"/>
                        <a:t>mail</a:t>
                      </a:r>
                      <a:endParaRPr lang="it-IT" sz="1500" b="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3" name="Rettangolo 12"/>
          <p:cNvSpPr/>
          <p:nvPr/>
        </p:nvSpPr>
        <p:spPr>
          <a:xfrm>
            <a:off x="1785020" y="2571581"/>
            <a:ext cx="7107460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i="1" dirty="0">
                <a:solidFill>
                  <a:srgbClr val="FF0000"/>
                </a:solidFill>
              </a:rPr>
              <a:t>Mail: </a:t>
            </a:r>
            <a:r>
              <a:rPr lang="en-US" sz="1500" dirty="0" smtClean="0"/>
              <a:t>Sending </a:t>
            </a:r>
            <a:r>
              <a:rPr lang="en-US" sz="1500" dirty="0"/>
              <a:t>slides, tools (Tool 1-user kit and Tool 2-pedagogical kit) and evaluation instruments </a:t>
            </a:r>
            <a:endParaRPr lang="it-IT" sz="1500" dirty="0"/>
          </a:p>
        </p:txBody>
      </p:sp>
    </p:spTree>
    <p:extLst>
      <p:ext uri="{BB962C8B-B14F-4D97-AF65-F5344CB8AC3E}">
        <p14:creationId xmlns:p14="http://schemas.microsoft.com/office/powerpoint/2010/main" val="2594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 smtClean="0"/>
              <a:t>Path A </a:t>
            </a:r>
            <a:br>
              <a:rPr lang="en-GB" sz="3200" b="1" dirty="0" smtClean="0"/>
            </a:br>
            <a:r>
              <a:rPr lang="en-GB" sz="2200" b="1" dirty="0"/>
              <a:t>From Project Partner to Associated Partner</a:t>
            </a:r>
            <a:endParaRPr lang="en-GB" sz="2200" dirty="0"/>
          </a:p>
        </p:txBody>
      </p:sp>
      <p:sp>
        <p:nvSpPr>
          <p:cNvPr id="30" name="Titolo 1"/>
          <p:cNvSpPr txBox="1">
            <a:spLocks/>
          </p:cNvSpPr>
          <p:nvPr/>
        </p:nvSpPr>
        <p:spPr>
          <a:xfrm>
            <a:off x="179512" y="1124744"/>
            <a:ext cx="6768752" cy="4111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800" b="1" u="sng" dirty="0" smtClean="0">
                <a:solidFill>
                  <a:schemeClr val="tx1"/>
                </a:solidFill>
              </a:rPr>
              <a:t>Focus </a:t>
            </a:r>
            <a:r>
              <a:rPr lang="it-IT" sz="1800" b="1" u="sng" dirty="0">
                <a:solidFill>
                  <a:schemeClr val="tx1"/>
                </a:solidFill>
              </a:rPr>
              <a:t>on </a:t>
            </a:r>
            <a:r>
              <a:rPr lang="it-IT" sz="1800" b="1" u="sng" dirty="0" smtClean="0">
                <a:solidFill>
                  <a:schemeClr val="tx1"/>
                </a:solidFill>
              </a:rPr>
              <a:t>PHASE 1</a:t>
            </a:r>
            <a:endParaRPr lang="it-IT" sz="1800" b="1" u="sng" dirty="0">
              <a:solidFill>
                <a:schemeClr val="tx1"/>
              </a:solidFill>
            </a:endParaRPr>
          </a:p>
        </p:txBody>
      </p:sp>
      <p:grpSp>
        <p:nvGrpSpPr>
          <p:cNvPr id="6" name="Gruppo 5"/>
          <p:cNvGrpSpPr/>
          <p:nvPr/>
        </p:nvGrpSpPr>
        <p:grpSpPr>
          <a:xfrm>
            <a:off x="324001" y="1484784"/>
            <a:ext cx="1461019" cy="697990"/>
            <a:chOff x="599659" y="19025"/>
            <a:chExt cx="1461019" cy="1022666"/>
          </a:xfrm>
        </p:grpSpPr>
        <p:sp>
          <p:nvSpPr>
            <p:cNvPr id="7" name="Rettangolo arrotondato 6"/>
            <p:cNvSpPr/>
            <p:nvPr/>
          </p:nvSpPr>
          <p:spPr>
            <a:xfrm>
              <a:off x="599659" y="19025"/>
              <a:ext cx="1461019" cy="1022666"/>
            </a:xfrm>
            <a:prstGeom prst="roundRect">
              <a:avLst>
                <a:gd name="adj" fmla="val 1667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68956"/>
              <a:ext cx="1361157" cy="9228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500" kern="1200" dirty="0" err="1" smtClean="0"/>
                <a:t>Phase</a:t>
              </a:r>
              <a:r>
                <a:rPr lang="it-IT" sz="2500" kern="1200" dirty="0" smtClean="0"/>
                <a:t> 1</a:t>
              </a:r>
              <a:endParaRPr lang="it-IT" sz="2500" kern="1200" dirty="0"/>
            </a:p>
          </p:txBody>
        </p:sp>
      </p:grpSp>
      <p:grpSp>
        <p:nvGrpSpPr>
          <p:cNvPr id="9" name="Gruppo 8"/>
          <p:cNvGrpSpPr/>
          <p:nvPr/>
        </p:nvGrpSpPr>
        <p:grpSpPr>
          <a:xfrm>
            <a:off x="1979712" y="1568168"/>
            <a:ext cx="7294140" cy="1284768"/>
            <a:chOff x="1478882" y="-427858"/>
            <a:chExt cx="4835590" cy="1284768"/>
          </a:xfrm>
        </p:grpSpPr>
        <p:sp>
          <p:nvSpPr>
            <p:cNvPr id="10" name="Rettangolo 9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ttangolo 10"/>
            <p:cNvSpPr/>
            <p:nvPr/>
          </p:nvSpPr>
          <p:spPr>
            <a:xfrm>
              <a:off x="1478882" y="-427858"/>
              <a:ext cx="4009917" cy="7807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it-IT" b="1" dirty="0" smtClean="0"/>
                <a:t>Training</a:t>
              </a:r>
              <a:endParaRPr lang="it-IT" b="1" dirty="0"/>
            </a:p>
          </p:txBody>
        </p:sp>
      </p:grpSp>
      <p:grpSp>
        <p:nvGrpSpPr>
          <p:cNvPr id="16" name="Gruppo 15"/>
          <p:cNvGrpSpPr/>
          <p:nvPr/>
        </p:nvGrpSpPr>
        <p:grpSpPr>
          <a:xfrm>
            <a:off x="373932" y="2276872"/>
            <a:ext cx="8816676" cy="369332"/>
            <a:chOff x="147812" y="4379912"/>
            <a:chExt cx="8816676" cy="369332"/>
          </a:xfrm>
        </p:grpSpPr>
        <p:sp>
          <p:nvSpPr>
            <p:cNvPr id="13" name="CasellaDiTesto 12"/>
            <p:cNvSpPr txBox="1"/>
            <p:nvPr/>
          </p:nvSpPr>
          <p:spPr>
            <a:xfrm>
              <a:off x="147812" y="4379912"/>
              <a:ext cx="1440160" cy="36933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it-IT" dirty="0" smtClean="0"/>
                <a:t>Step B</a:t>
              </a:r>
            </a:p>
          </p:txBody>
        </p:sp>
        <p:sp>
          <p:nvSpPr>
            <p:cNvPr id="18" name="Rettangolo 17"/>
            <p:cNvSpPr/>
            <p:nvPr/>
          </p:nvSpPr>
          <p:spPr>
            <a:xfrm>
              <a:off x="1835696" y="4379912"/>
              <a:ext cx="712879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sz="1600" b="1" i="1" dirty="0" smtClean="0">
                  <a:solidFill>
                    <a:srgbClr val="008000"/>
                  </a:solidFill>
                </a:rPr>
                <a:t>Face to face*</a:t>
              </a:r>
            </a:p>
          </p:txBody>
        </p:sp>
      </p:grpSp>
      <p:graphicFrame>
        <p:nvGraphicFramePr>
          <p:cNvPr id="24" name="Tabella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4893655"/>
              </p:ext>
            </p:extLst>
          </p:nvPr>
        </p:nvGraphicFramePr>
        <p:xfrm>
          <a:off x="179513" y="2780928"/>
          <a:ext cx="8712967" cy="3340964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576063"/>
                <a:gridCol w="720080"/>
                <a:gridCol w="4680520"/>
                <a:gridCol w="1368152"/>
                <a:gridCol w="1368152"/>
              </a:tblGrid>
              <a:tr h="292271"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STEP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LAST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CONTENTS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INSTRUMENTS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b="0" dirty="0" smtClean="0"/>
                        <a:t>METHODOLOGY</a:t>
                      </a:r>
                      <a:endParaRPr lang="it-IT" sz="1200" b="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</a:tr>
              <a:tr h="264752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 baseline="0" dirty="0" smtClean="0"/>
                        <a:t>B</a:t>
                      </a:r>
                      <a:endParaRPr lang="it-IT" sz="18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i="0" dirty="0" smtClean="0"/>
                        <a:t>30 min</a:t>
                      </a:r>
                    </a:p>
                    <a:p>
                      <a:endParaRPr lang="en-US" sz="1400" i="0" dirty="0" smtClean="0"/>
                    </a:p>
                    <a:p>
                      <a:endParaRPr lang="en-US" sz="500" i="0" dirty="0" smtClean="0"/>
                    </a:p>
                    <a:p>
                      <a:endParaRPr lang="en-US" sz="1400" i="0" dirty="0" smtClean="0"/>
                    </a:p>
                    <a:p>
                      <a:r>
                        <a:rPr lang="en-US" sz="1400" i="0" dirty="0" smtClean="0"/>
                        <a:t>30 min</a:t>
                      </a:r>
                    </a:p>
                    <a:p>
                      <a:endParaRPr lang="en-US" sz="1400" i="0" dirty="0" smtClean="0"/>
                    </a:p>
                    <a:p>
                      <a:endParaRPr lang="en-US" sz="1400" i="0" dirty="0" smtClean="0"/>
                    </a:p>
                    <a:p>
                      <a:endParaRPr lang="en-US" sz="1400" i="0" dirty="0" smtClean="0"/>
                    </a:p>
                    <a:p>
                      <a:endParaRPr lang="en-US" sz="1400" i="0" dirty="0" smtClean="0"/>
                    </a:p>
                    <a:p>
                      <a:endParaRPr lang="en-US" sz="1400" i="0" baseline="0" dirty="0" smtClean="0"/>
                    </a:p>
                    <a:p>
                      <a:r>
                        <a:rPr lang="en-US" sz="1300" i="0" baseline="0" dirty="0" smtClean="0"/>
                        <a:t>120min</a:t>
                      </a:r>
                    </a:p>
                    <a:p>
                      <a:endParaRPr lang="en-US" sz="1400" i="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500" i="0" dirty="0" err="1" smtClean="0"/>
                        <a:t>SoMEX</a:t>
                      </a:r>
                      <a:r>
                        <a:rPr lang="en-US" sz="1500" i="0" dirty="0" smtClean="0"/>
                        <a:t> and SoMExNet Project:  </a:t>
                      </a:r>
                      <a:r>
                        <a:rPr lang="en-US" sz="1500" i="1" dirty="0" smtClean="0"/>
                        <a:t>objectives and contents</a:t>
                      </a:r>
                      <a:endParaRPr lang="en-US" sz="800" i="1" dirty="0" smtClean="0"/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endParaRPr lang="en-US" sz="500" i="0" dirty="0" smtClean="0"/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500" i="0" dirty="0" smtClean="0"/>
                        <a:t>SoMExNet Project:</a:t>
                      </a:r>
                      <a:r>
                        <a:rPr lang="en-US" sz="1500" i="0" baseline="0" dirty="0" smtClean="0"/>
                        <a:t> </a:t>
                      </a:r>
                      <a:r>
                        <a:rPr lang="en-US" sz="1500" i="1" baseline="0" dirty="0" smtClean="0"/>
                        <a:t>the training process  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endParaRPr lang="en-US" sz="500" i="0" dirty="0" smtClean="0"/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500" i="0" dirty="0" smtClean="0"/>
                        <a:t>SoMExNet web application: </a:t>
                      </a:r>
                      <a:r>
                        <a:rPr lang="en-US" sz="1500" i="1" dirty="0" smtClean="0"/>
                        <a:t>objectives and content 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endParaRPr lang="en-US" sz="500" i="1" dirty="0" smtClean="0"/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500" i="0" dirty="0" smtClean="0"/>
                        <a:t>Tool 1:</a:t>
                      </a:r>
                      <a:r>
                        <a:rPr lang="en-US" sz="1500" i="0" baseline="0" dirty="0" smtClean="0"/>
                        <a:t> </a:t>
                      </a:r>
                      <a:r>
                        <a:rPr lang="en-US" sz="1500" i="1" dirty="0" smtClean="0"/>
                        <a:t>user's kit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500" i="0" dirty="0" smtClean="0"/>
                        <a:t>Tool 2:</a:t>
                      </a:r>
                      <a:r>
                        <a:rPr lang="en-US" sz="1500" i="0" baseline="0" dirty="0" smtClean="0"/>
                        <a:t> </a:t>
                      </a:r>
                      <a:r>
                        <a:rPr lang="en-US" sz="1500" i="1" dirty="0" smtClean="0"/>
                        <a:t>pedagogical kit  </a:t>
                      </a:r>
                      <a:endParaRPr lang="en-US" sz="500" i="0" baseline="0" dirty="0" smtClean="0"/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500" baseline="0" dirty="0" smtClean="0"/>
                        <a:t>Evaluation process: </a:t>
                      </a:r>
                      <a:r>
                        <a:rPr lang="en-US" sz="1500" i="1" baseline="0" dirty="0" smtClean="0"/>
                        <a:t>objectives and content/typology of questionaries; administration modality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indent="-177800" algn="l">
                        <a:buFont typeface="Arial" panose="020B0604020202020204" pitchFamily="34" charset="0"/>
                        <a:buChar char="•"/>
                      </a:pPr>
                      <a:r>
                        <a:rPr lang="it-IT" sz="1200" baseline="0" dirty="0" smtClean="0"/>
                        <a:t>Slides</a:t>
                      </a:r>
                    </a:p>
                    <a:p>
                      <a:pPr algn="l"/>
                      <a:endParaRPr lang="it-IT" sz="1200" baseline="0" dirty="0" smtClean="0"/>
                    </a:p>
                    <a:p>
                      <a:pPr algn="l"/>
                      <a:endParaRPr lang="it-IT" sz="1200" baseline="0" dirty="0" smtClean="0"/>
                    </a:p>
                    <a:p>
                      <a:pPr marL="177800" indent="-177800" algn="l">
                        <a:buFont typeface="Arial" panose="020B0604020202020204" pitchFamily="34" charset="0"/>
                        <a:buChar char="•"/>
                      </a:pPr>
                      <a:r>
                        <a:rPr lang="it-IT" sz="1200" dirty="0" smtClean="0"/>
                        <a:t>Slides</a:t>
                      </a:r>
                    </a:p>
                    <a:p>
                      <a:pPr algn="l"/>
                      <a:endParaRPr lang="it-IT" sz="1200" dirty="0" smtClean="0"/>
                    </a:p>
                    <a:p>
                      <a:pPr algn="l"/>
                      <a:endParaRPr lang="it-IT" sz="1200" dirty="0" smtClean="0"/>
                    </a:p>
                    <a:p>
                      <a:pPr marL="177800" indent="-177800" algn="l">
                        <a:buFont typeface="Arial" panose="020B0604020202020204" pitchFamily="34" charset="0"/>
                        <a:buChar char="•"/>
                      </a:pPr>
                      <a:r>
                        <a:rPr lang="it-IT" sz="1200" dirty="0" smtClean="0"/>
                        <a:t>Demo web</a:t>
                      </a:r>
                    </a:p>
                    <a:p>
                      <a:pPr marL="177800" indent="-177800" algn="l">
                        <a:buFont typeface="Arial" panose="020B0604020202020204" pitchFamily="34" charset="0"/>
                        <a:buChar char="•"/>
                      </a:pPr>
                      <a:r>
                        <a:rPr lang="it-IT" sz="1200" dirty="0" smtClean="0"/>
                        <a:t>Tools </a:t>
                      </a:r>
                    </a:p>
                    <a:p>
                      <a:pPr algn="l"/>
                      <a:endParaRPr lang="it-IT" sz="1200" baseline="0" dirty="0" smtClean="0"/>
                    </a:p>
                    <a:p>
                      <a:pPr algn="l"/>
                      <a:endParaRPr lang="it-IT" sz="1200" baseline="0" dirty="0" smtClean="0"/>
                    </a:p>
                    <a:p>
                      <a:pPr marL="177800" indent="-177800" algn="l">
                        <a:buFont typeface="Arial" panose="020B0604020202020204" pitchFamily="34" charset="0"/>
                        <a:buChar char="•"/>
                      </a:pPr>
                      <a:r>
                        <a:rPr lang="it-IT" sz="1200" dirty="0" smtClean="0"/>
                        <a:t>Slides</a:t>
                      </a:r>
                    </a:p>
                    <a:p>
                      <a:pPr marL="177800" indent="-177800" algn="l">
                        <a:buFont typeface="Arial" panose="020B0604020202020204" pitchFamily="34" charset="0"/>
                        <a:buChar char="•"/>
                      </a:pPr>
                      <a:r>
                        <a:rPr lang="it-IT" sz="1200" dirty="0" smtClean="0"/>
                        <a:t>Kit of</a:t>
                      </a:r>
                      <a:r>
                        <a:rPr lang="it-IT" sz="1200" baseline="0" dirty="0" smtClean="0"/>
                        <a:t> e</a:t>
                      </a:r>
                      <a:r>
                        <a:rPr lang="it-IT" sz="1200" dirty="0" smtClean="0"/>
                        <a:t>valuation instruments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it-IT" sz="1500" dirty="0" smtClean="0"/>
                        <a:t>Face</a:t>
                      </a:r>
                      <a:r>
                        <a:rPr lang="it-IT" sz="1500" baseline="0" dirty="0" smtClean="0"/>
                        <a:t> to face* </a:t>
                      </a:r>
                      <a:br>
                        <a:rPr lang="it-IT" sz="1500" baseline="0" dirty="0" smtClean="0"/>
                      </a:br>
                      <a:endParaRPr lang="it-IT" sz="1500" baseline="0" dirty="0" smtClean="0"/>
                    </a:p>
                    <a:p>
                      <a:pPr algn="l"/>
                      <a:endParaRPr lang="it-IT" sz="1500" baseline="0" dirty="0" smtClean="0"/>
                    </a:p>
                    <a:p>
                      <a:pPr algn="l"/>
                      <a:endParaRPr lang="it-IT" sz="1500" baseline="0" dirty="0" smtClean="0"/>
                    </a:p>
                    <a:p>
                      <a:pPr algn="l"/>
                      <a:endParaRPr lang="it-IT" sz="1500" baseline="0" dirty="0" smtClean="0"/>
                    </a:p>
                    <a:p>
                      <a:pPr algn="l"/>
                      <a:endParaRPr lang="it-IT" sz="1500" baseline="0" dirty="0" smtClean="0"/>
                    </a:p>
                    <a:p>
                      <a:pPr algn="l"/>
                      <a:endParaRPr lang="it-IT" sz="1500" baseline="0" dirty="0" smtClean="0"/>
                    </a:p>
                    <a:p>
                      <a:pPr algn="l"/>
                      <a:endParaRPr lang="it-IT" sz="150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</a:tr>
              <a:tr h="384404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i="0" dirty="0" smtClean="0"/>
                        <a:t>30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500" i="0" dirty="0" smtClean="0"/>
                        <a:t>Final</a:t>
                      </a:r>
                      <a:r>
                        <a:rPr lang="en-US" sz="1500" i="0" baseline="0" dirty="0" smtClean="0"/>
                        <a:t> questions </a:t>
                      </a:r>
                      <a:endParaRPr lang="en-US" sz="1500" i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15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/>
                      <a:endParaRPr lang="it-IT" sz="150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4" name="Rettangolo 13"/>
          <p:cNvSpPr/>
          <p:nvPr/>
        </p:nvSpPr>
        <p:spPr>
          <a:xfrm>
            <a:off x="365675" y="6274187"/>
            <a:ext cx="854729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i="1" dirty="0" smtClean="0"/>
              <a:t>* alternatively </a:t>
            </a:r>
            <a:r>
              <a:rPr lang="en-US" sz="1500" i="1" dirty="0"/>
              <a:t>it will be possible to </a:t>
            </a:r>
            <a:r>
              <a:rPr lang="en-US" sz="1500" i="1" dirty="0" smtClean="0"/>
              <a:t>activate a </a:t>
            </a:r>
            <a:r>
              <a:rPr lang="en-US" sz="1500" i="1" dirty="0"/>
              <a:t>distance training, for example by skype</a:t>
            </a:r>
            <a:endParaRPr lang="it-IT" sz="1500" i="1" dirty="0"/>
          </a:p>
        </p:txBody>
      </p:sp>
    </p:spTree>
    <p:extLst>
      <p:ext uri="{BB962C8B-B14F-4D97-AF65-F5344CB8AC3E}">
        <p14:creationId xmlns:p14="http://schemas.microsoft.com/office/powerpoint/2010/main" val="384606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 smtClean="0"/>
              <a:t>Path A </a:t>
            </a:r>
            <a:br>
              <a:rPr lang="en-GB" sz="3200" b="1" dirty="0" smtClean="0"/>
            </a:br>
            <a:r>
              <a:rPr lang="en-GB" sz="2200" b="1" dirty="0"/>
              <a:t>From Project Partner to Associated Partner</a:t>
            </a:r>
            <a:endParaRPr lang="en-GB" sz="2200" dirty="0"/>
          </a:p>
        </p:txBody>
      </p:sp>
      <p:sp>
        <p:nvSpPr>
          <p:cNvPr id="30" name="Titolo 1"/>
          <p:cNvSpPr txBox="1">
            <a:spLocks/>
          </p:cNvSpPr>
          <p:nvPr/>
        </p:nvSpPr>
        <p:spPr>
          <a:xfrm>
            <a:off x="179512" y="1124744"/>
            <a:ext cx="6768752" cy="4111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800" b="1" u="sng" dirty="0" smtClean="0">
                <a:solidFill>
                  <a:schemeClr val="tx1"/>
                </a:solidFill>
              </a:rPr>
              <a:t>Focus </a:t>
            </a:r>
            <a:r>
              <a:rPr lang="it-IT" sz="1800" b="1" u="sng" dirty="0">
                <a:solidFill>
                  <a:schemeClr val="tx1"/>
                </a:solidFill>
              </a:rPr>
              <a:t>on </a:t>
            </a:r>
            <a:r>
              <a:rPr lang="it-IT" sz="1800" b="1" u="sng" smtClean="0">
                <a:solidFill>
                  <a:schemeClr val="tx1"/>
                </a:solidFill>
              </a:rPr>
              <a:t>PHASE 2</a:t>
            </a:r>
            <a:endParaRPr lang="it-IT" sz="1800" b="1" u="sng" dirty="0">
              <a:solidFill>
                <a:schemeClr val="tx1"/>
              </a:solidFill>
            </a:endParaRPr>
          </a:p>
        </p:txBody>
      </p:sp>
      <p:grpSp>
        <p:nvGrpSpPr>
          <p:cNvPr id="6" name="Gruppo 5"/>
          <p:cNvGrpSpPr/>
          <p:nvPr/>
        </p:nvGrpSpPr>
        <p:grpSpPr>
          <a:xfrm>
            <a:off x="324001" y="1484784"/>
            <a:ext cx="1461019" cy="729686"/>
            <a:chOff x="599659" y="19025"/>
            <a:chExt cx="1461019" cy="863591"/>
          </a:xfrm>
        </p:grpSpPr>
        <p:sp>
          <p:nvSpPr>
            <p:cNvPr id="7" name="Rettangolo arrotondato 6"/>
            <p:cNvSpPr/>
            <p:nvPr/>
          </p:nvSpPr>
          <p:spPr>
            <a:xfrm>
              <a:off x="599659" y="19025"/>
              <a:ext cx="1461019" cy="863591"/>
            </a:xfrm>
            <a:prstGeom prst="roundRect">
              <a:avLst>
                <a:gd name="adj" fmla="val 1667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68955"/>
              <a:ext cx="1361157" cy="81366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500" kern="1200" dirty="0" err="1" smtClean="0"/>
                <a:t>Phase</a:t>
              </a:r>
              <a:r>
                <a:rPr lang="it-IT" sz="2500" kern="1200" dirty="0" smtClean="0"/>
                <a:t> 2</a:t>
              </a:r>
              <a:endParaRPr lang="it-IT" sz="2500" kern="1200" dirty="0"/>
            </a:p>
          </p:txBody>
        </p:sp>
      </p:grpSp>
      <p:grpSp>
        <p:nvGrpSpPr>
          <p:cNvPr id="9" name="Gruppo 8"/>
          <p:cNvGrpSpPr/>
          <p:nvPr/>
        </p:nvGrpSpPr>
        <p:grpSpPr>
          <a:xfrm>
            <a:off x="1979712" y="1568168"/>
            <a:ext cx="7294140" cy="1284768"/>
            <a:chOff x="1478882" y="-427858"/>
            <a:chExt cx="4835590" cy="1284768"/>
          </a:xfrm>
        </p:grpSpPr>
        <p:sp>
          <p:nvSpPr>
            <p:cNvPr id="10" name="Rettangolo 9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ttangolo 10"/>
            <p:cNvSpPr/>
            <p:nvPr/>
          </p:nvSpPr>
          <p:spPr>
            <a:xfrm>
              <a:off x="1478882" y="-427858"/>
              <a:ext cx="4009917" cy="7807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it-IT" b="1" dirty="0" err="1" smtClean="0"/>
                <a:t>Follow</a:t>
              </a:r>
              <a:r>
                <a:rPr lang="it-IT" b="1" dirty="0" smtClean="0"/>
                <a:t> up</a:t>
              </a:r>
              <a:endParaRPr lang="it-IT" b="1" dirty="0"/>
            </a:p>
          </p:txBody>
        </p:sp>
      </p:grpSp>
      <p:sp>
        <p:nvSpPr>
          <p:cNvPr id="13" name="CasellaDiTesto 12"/>
          <p:cNvSpPr txBox="1"/>
          <p:nvPr/>
        </p:nvSpPr>
        <p:spPr>
          <a:xfrm>
            <a:off x="324001" y="2348880"/>
            <a:ext cx="1223663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err="1" smtClean="0"/>
              <a:t>Step</a:t>
            </a:r>
            <a:r>
              <a:rPr lang="it-IT" dirty="0" smtClean="0"/>
              <a:t> A</a:t>
            </a:r>
          </a:p>
        </p:txBody>
      </p:sp>
      <p:sp>
        <p:nvSpPr>
          <p:cNvPr id="14" name="Rettangolo 13"/>
          <p:cNvSpPr/>
          <p:nvPr/>
        </p:nvSpPr>
        <p:spPr>
          <a:xfrm>
            <a:off x="1619672" y="2370366"/>
            <a:ext cx="73448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b="1" i="1" dirty="0" smtClean="0">
                <a:solidFill>
                  <a:srgbClr val="008000"/>
                </a:solidFill>
              </a:rPr>
              <a:t>Face </a:t>
            </a:r>
            <a:r>
              <a:rPr lang="it-IT" sz="1600" b="1" i="1" dirty="0">
                <a:solidFill>
                  <a:srgbClr val="008000"/>
                </a:solidFill>
              </a:rPr>
              <a:t>to </a:t>
            </a:r>
            <a:r>
              <a:rPr lang="it-IT" sz="1600" b="1" i="1" dirty="0" smtClean="0">
                <a:solidFill>
                  <a:srgbClr val="008000"/>
                </a:solidFill>
              </a:rPr>
              <a:t>face*:</a:t>
            </a:r>
            <a:endParaRPr lang="it-IT" sz="1600" i="1" dirty="0">
              <a:solidFill>
                <a:srgbClr val="008000"/>
              </a:solidFill>
            </a:endParaRPr>
          </a:p>
        </p:txBody>
      </p:sp>
      <p:graphicFrame>
        <p:nvGraphicFramePr>
          <p:cNvPr id="16" name="Tabell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6991060"/>
              </p:ext>
            </p:extLst>
          </p:nvPr>
        </p:nvGraphicFramePr>
        <p:xfrm>
          <a:off x="307481" y="3356993"/>
          <a:ext cx="8568953" cy="2213644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676497"/>
                <a:gridCol w="901996"/>
                <a:gridCol w="2705984"/>
                <a:gridCol w="2459495"/>
                <a:gridCol w="1824981"/>
              </a:tblGrid>
              <a:tr h="478505">
                <a:tc>
                  <a:txBody>
                    <a:bodyPr/>
                    <a:lstStyle/>
                    <a:p>
                      <a:pPr algn="ctr"/>
                      <a:r>
                        <a:rPr lang="it-IT" sz="1400" b="0" dirty="0" smtClean="0"/>
                        <a:t>STEP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dirty="0" smtClean="0"/>
                        <a:t>LAST</a:t>
                      </a:r>
                    </a:p>
                    <a:p>
                      <a:pPr algn="ctr"/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dirty="0" smtClean="0"/>
                        <a:t>CONTENTS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dirty="0" smtClean="0"/>
                        <a:t>INSTRUMENTS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dirty="0" smtClean="0"/>
                        <a:t>METHODOLOGY</a:t>
                      </a:r>
                      <a:endParaRPr lang="it-IT" sz="1400" b="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</a:tr>
              <a:tr h="309621">
                <a:tc rowSpan="4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 dirty="0" smtClean="0"/>
                        <a:t>C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i="0" dirty="0" smtClean="0"/>
                        <a:t>30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it-IT" sz="15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SoMEXNet project 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endParaRPr lang="it-IT" sz="1500" dirty="0" smtClean="0"/>
                    </a:p>
                    <a:p>
                      <a:pPr marL="88900" indent="-8890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500" dirty="0" smtClean="0"/>
                        <a:t> Semi-structured</a:t>
                      </a:r>
                      <a:r>
                        <a:rPr lang="en-US" sz="1500" baseline="0" dirty="0" smtClean="0"/>
                        <a:t> </a:t>
                      </a:r>
                      <a:r>
                        <a:rPr lang="en-US" sz="1500" dirty="0" smtClean="0"/>
                        <a:t>interview grid</a:t>
                      </a:r>
                    </a:p>
                    <a:p>
                      <a:pPr algn="ctr"/>
                      <a:endParaRPr lang="it-IT" sz="15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dirty="0" smtClean="0"/>
                        <a:t>Face</a:t>
                      </a:r>
                      <a:r>
                        <a:rPr lang="it-IT" sz="1500" baseline="0" dirty="0" smtClean="0"/>
                        <a:t> to face* </a:t>
                      </a:r>
                      <a:br>
                        <a:rPr lang="it-IT" sz="1500" baseline="0" dirty="0" smtClean="0"/>
                      </a:br>
                      <a:endParaRPr lang="it-IT" sz="1500" dirty="0" smtClean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</a:tr>
              <a:tr h="29554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it-IT" sz="15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it-IT" sz="15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SoMExNet web application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506652">
                <a:tc v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it-IT" sz="15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 min</a:t>
                      </a:r>
                    </a:p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endParaRPr lang="it-IT" sz="15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it-IT" sz="15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SoMExNet </a:t>
                      </a:r>
                      <a:r>
                        <a:rPr lang="it-IT" sz="15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tools</a:t>
                      </a:r>
                      <a:r>
                        <a:rPr lang="it-IT" sz="15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2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(Tools 1-users’ kit; </a:t>
                      </a:r>
                      <a:r>
                        <a:rPr lang="it-IT" sz="12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Tolls</a:t>
                      </a:r>
                      <a:r>
                        <a:rPr lang="it-IT" sz="12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2-pedagogical kit)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it-IT" sz="15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dirty="0" smtClean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</a:tr>
              <a:tr h="491524">
                <a:tc v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it-IT" sz="15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it-IT" sz="15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Training contents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indent="-177800" algn="l">
                        <a:buFont typeface="Arial" panose="020B0604020202020204" pitchFamily="34" charset="0"/>
                        <a:buChar char="•"/>
                      </a:pPr>
                      <a:r>
                        <a:rPr lang="it-IT" sz="1500" baseline="0" dirty="0" smtClean="0"/>
                        <a:t>Learning questionnaire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dirty="0" smtClean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5" name="Rettangolo 14"/>
          <p:cNvSpPr/>
          <p:nvPr/>
        </p:nvSpPr>
        <p:spPr>
          <a:xfrm>
            <a:off x="365675" y="5733256"/>
            <a:ext cx="854729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i="1" dirty="0" smtClean="0"/>
              <a:t>* alternatively </a:t>
            </a:r>
            <a:r>
              <a:rPr lang="en-US" sz="1500" i="1" dirty="0"/>
              <a:t>it will be possible to </a:t>
            </a:r>
            <a:r>
              <a:rPr lang="en-US" sz="1500" i="1" dirty="0" smtClean="0"/>
              <a:t>activate a </a:t>
            </a:r>
            <a:r>
              <a:rPr lang="en-US" sz="1500" i="1" dirty="0"/>
              <a:t>distance training, for example by skype</a:t>
            </a:r>
            <a:endParaRPr lang="it-IT" sz="1500" i="1" dirty="0"/>
          </a:p>
        </p:txBody>
      </p:sp>
    </p:spTree>
    <p:extLst>
      <p:ext uri="{BB962C8B-B14F-4D97-AF65-F5344CB8AC3E}">
        <p14:creationId xmlns:p14="http://schemas.microsoft.com/office/powerpoint/2010/main" val="881518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te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4041</TotalTime>
  <Words>927</Words>
  <Application>Microsoft Office PowerPoint</Application>
  <PresentationFormat>Presentazione su schermo (4:3)</PresentationFormat>
  <Paragraphs>326</Paragraphs>
  <Slides>13</Slides>
  <Notes>13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4" baseType="lpstr">
      <vt:lpstr>Facette</vt:lpstr>
      <vt:lpstr>            SoMExNet  </vt:lpstr>
      <vt:lpstr>Presentazione standard di PowerPoint</vt:lpstr>
      <vt:lpstr>Chronological sequence  of the training process</vt:lpstr>
      <vt:lpstr>Path A  From Project Partner to Associated Partner</vt:lpstr>
      <vt:lpstr>Path B  from Associated Partner to Final User</vt:lpstr>
      <vt:lpstr>Path A/Path B  From Project Partner to Associated Partner</vt:lpstr>
      <vt:lpstr>Path A  From Project Partner to Associated Partner</vt:lpstr>
      <vt:lpstr>Path A  From Project Partner to Associated Partner</vt:lpstr>
      <vt:lpstr>Path A  From Project Partner to Associated Partner</vt:lpstr>
      <vt:lpstr>Path B  from Associated Partner to Final Users</vt:lpstr>
      <vt:lpstr>Path B  from Associated Partner to Final Users</vt:lpstr>
      <vt:lpstr>Path B  from Associated Partner to Final Users</vt:lpstr>
      <vt:lpstr>Path A/ Path B  From Project Partner to Associated Partner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SOMEX</dc:title>
  <dc:creator>Secretaire Direction</dc:creator>
  <cp:lastModifiedBy>Marco Golato</cp:lastModifiedBy>
  <cp:revision>394</cp:revision>
  <cp:lastPrinted>2019-02-05T11:20:17Z</cp:lastPrinted>
  <dcterms:created xsi:type="dcterms:W3CDTF">2014-10-06T10:05:01Z</dcterms:created>
  <dcterms:modified xsi:type="dcterms:W3CDTF">2019-04-03T15:04:16Z</dcterms:modified>
</cp:coreProperties>
</file>