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1"/>
  </p:notesMasterIdLst>
  <p:handoutMasterIdLst>
    <p:handoutMasterId r:id="rId12"/>
  </p:handoutMasterIdLst>
  <p:sldIdLst>
    <p:sldId id="271" r:id="rId2"/>
    <p:sldId id="313" r:id="rId3"/>
    <p:sldId id="315" r:id="rId4"/>
    <p:sldId id="318" r:id="rId5"/>
    <p:sldId id="312" r:id="rId6"/>
    <p:sldId id="316" r:id="rId7"/>
    <p:sldId id="317" r:id="rId8"/>
    <p:sldId id="319" r:id="rId9"/>
    <p:sldId id="320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137" d="100"/>
          <a:sy n="137" d="100"/>
        </p:scale>
        <p:origin x="-18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4" Type="http://schemas.microsoft.com/office/2015/10/relationships/revisionInfo" Target="revisionInfo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03/09/19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03/09/19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03/09/19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javascript:void(0);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3068960"/>
            <a:ext cx="5829300" cy="1463040"/>
          </a:xfrm>
        </p:spPr>
        <p:txBody>
          <a:bodyPr/>
          <a:lstStyle/>
          <a:p>
            <a:r>
              <a:rPr lang="fr-BE" dirty="0" smtClean="0"/>
              <a:t>            SoMEx SoMExNet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it-IT" sz="1000" dirty="0"/>
              <a:t>Questo progetto è stato finanziato con il sostegno della Commissione europea. Questa pubblicazione riflette solo le opinioni dell'autore e la Commissione non può essere ritenuta responsabile per qualsiasi uso che possa essere fatto delle informazioni in essa contenute.</a:t>
            </a:r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29200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1760" y="1484784"/>
            <a:ext cx="4896544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Il progetto europeo Erasmus + "SOMEX - Social Media in </a:t>
            </a:r>
            <a:r>
              <a:rPr lang="it-IT" sz="2000" dirty="0" err="1"/>
              <a:t>Exchanges</a:t>
            </a:r>
            <a:r>
              <a:rPr lang="it-IT" sz="2000" dirty="0"/>
              <a:t>" è iniziato a settembre 2014 con una partnership di 6 istituzioni che operano nel settore delle costruzioni in Belgio, Germania, Spagna, Portogallo e Italia.</a:t>
            </a:r>
            <a:endParaRPr lang="it-IT" sz="2000" spc="-20" dirty="0"/>
          </a:p>
          <a:p>
            <a:pPr marL="0" indent="0" algn="just">
              <a:buNone/>
            </a:pPr>
            <a:endParaRPr lang="it-IT" sz="2000" spc="-20" dirty="0" smtClean="0"/>
          </a:p>
          <a:p>
            <a:pPr marL="0" indent="0" algn="just">
              <a:buNone/>
            </a:pPr>
            <a:endParaRPr lang="it-IT" sz="2000" spc="-20" dirty="0" smtClean="0"/>
          </a:p>
          <a:p>
            <a:pPr marL="0" indent="0" algn="just">
              <a:buNone/>
            </a:pPr>
            <a:endParaRPr lang="it-IT" sz="2000" spc="-20" dirty="0" smtClean="0"/>
          </a:p>
        </p:txBody>
      </p:sp>
      <p:pic>
        <p:nvPicPr>
          <p:cNvPr id="5" name="Immagine 4" descr="logo_he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1800200" cy="18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23528" y="3501008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Il progetto si è concluso nel 2017 e mirava a introdurre una concreta innovazione tecnologica volta a facilitare la mobilità.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177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320480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L'obiettivo principale del progetto SOMEX era quello di creare un'applicazione </a:t>
            </a:r>
            <a:r>
              <a:rPr lang="it-IT" sz="2000" dirty="0" err="1"/>
              <a:t>Android</a:t>
            </a:r>
            <a:r>
              <a:rPr lang="it-IT" sz="2000" dirty="0"/>
              <a:t> basata su un ampio kit di strumenti per la preparazione, il funzionamento e la post-elaborazione dei tirocinanti e gli scambi di personale relativi ai media aggiornati, vale a dire i social media in uso. Il progetto </a:t>
            </a:r>
            <a:r>
              <a:rPr lang="it-IT" sz="2000" dirty="0" err="1"/>
              <a:t>SoMEx</a:t>
            </a:r>
            <a:r>
              <a:rPr lang="it-IT" sz="2000" dirty="0"/>
              <a:t> si rivolge ai nativi digitali, che sono la </a:t>
            </a:r>
            <a:r>
              <a:rPr lang="it-IT" sz="2000" dirty="0" smtClean="0"/>
              <a:t>stragrande maggioranza </a:t>
            </a:r>
            <a:r>
              <a:rPr lang="it-IT" sz="2000" dirty="0"/>
              <a:t>nella </a:t>
            </a:r>
            <a:r>
              <a:rPr lang="it-IT" sz="2000" dirty="0" smtClean="0"/>
              <a:t>formazione/apprendistato </a:t>
            </a:r>
            <a:r>
              <a:rPr lang="it-IT" sz="2000" dirty="0"/>
              <a:t>attualmente e anche in futuro.</a:t>
            </a:r>
            <a:endParaRPr lang="it-IT" sz="2000" dirty="0"/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2571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4392488" cy="47525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dirty="0"/>
              <a:t>Attraverso l'applicazione web </a:t>
            </a:r>
            <a:r>
              <a:rPr lang="it-IT" dirty="0" err="1"/>
              <a:t>SoMEx</a:t>
            </a:r>
            <a:r>
              <a:rPr lang="it-IT" dirty="0"/>
              <a:t>, i partecipanti alla mobilità possono accedere rapidamente e facilmente alle informazioni relative al loro soggiorno nel paese ospitante: telefoni utili, trasporti, tempo libero. Le informazioni sono state personalizzate in base al paese di destinazione e possono essere consultate prima, durante e dopo la mobilità. L'</a:t>
            </a:r>
            <a:r>
              <a:rPr lang="it-IT" dirty="0" err="1"/>
              <a:t>app</a:t>
            </a:r>
            <a:r>
              <a:rPr lang="it-IT" dirty="0"/>
              <a:t> è stata tradotta in varie lingue. Al fine di calibrare meglio i contenuti dell'applicazione </a:t>
            </a:r>
            <a:r>
              <a:rPr lang="it-IT" dirty="0" err="1"/>
              <a:t>Somex</a:t>
            </a:r>
            <a:r>
              <a:rPr lang="it-IT" dirty="0"/>
              <a:t>, si sono tenuti incontri specifici tra i partner ed è stata avviata una sperimentazione.</a:t>
            </a:r>
            <a:endParaRPr lang="it-IT" dirty="0" smtClean="0"/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529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</a:t>
            </a:r>
            <a:r>
              <a:rPr lang="it-IT" sz="2400" b="1" dirty="0"/>
              <a:t>- Network che migliora l’</a:t>
            </a:r>
            <a:r>
              <a:rPr lang="it-IT" sz="2400" b="1" dirty="0" err="1"/>
              <a:t>app</a:t>
            </a:r>
            <a:r>
              <a:rPr lang="it-IT" sz="2400" b="1" dirty="0"/>
              <a:t> </a:t>
            </a:r>
            <a:r>
              <a:rPr lang="it-IT" sz="2400" b="1" dirty="0" err="1"/>
              <a:t>SoMEx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123728" y="1484784"/>
            <a:ext cx="532859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err="1"/>
              <a:t>SoMExNet</a:t>
            </a:r>
            <a:r>
              <a:rPr lang="it-IT" sz="2000" dirty="0"/>
              <a:t> - Il potenziamento della rete dell'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SoMEx</a:t>
            </a:r>
            <a:r>
              <a:rPr lang="it-IT" sz="2000" dirty="0"/>
              <a:t> è un progetto che propone di implementare un processo esteso a supporto di uno strumento esistente: l'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SoMEx</a:t>
            </a:r>
            <a:r>
              <a:rPr lang="it-IT" sz="2000" dirty="0"/>
              <a:t>. Questa applicazione </a:t>
            </a:r>
            <a:r>
              <a:rPr lang="it-IT" sz="2000" dirty="0" err="1"/>
              <a:t>Android</a:t>
            </a:r>
            <a:r>
              <a:rPr lang="it-IT" sz="2000" dirty="0"/>
              <a:t> fornisce alle persone che partecipano agli scambi di mobilità tutte le informazioni necessarie (informazioni generali, viaggi, orari, cultura, lingua, contatti, valutazione, certificazione, ecc.).</a:t>
            </a:r>
            <a:endParaRPr lang="it-IT" sz="2000" spc="-40" dirty="0"/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>
              <a:hlinkClick r:id="rId3"/>
            </a:endParaRPr>
          </a:p>
          <a:p>
            <a:pPr marL="0" indent="0" algn="just">
              <a:buNone/>
            </a:pPr>
            <a:endParaRPr lang="it-I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251520" y="4581128"/>
            <a:ext cx="70567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000" dirty="0"/>
          </a:p>
          <a:p>
            <a:r>
              <a:rPr lang="it-IT" sz="2000" dirty="0"/>
              <a:t>L'</a:t>
            </a:r>
            <a:r>
              <a:rPr lang="it-IT" sz="2000" dirty="0" err="1"/>
              <a:t>app</a:t>
            </a:r>
            <a:r>
              <a:rPr lang="it-IT" sz="2000" dirty="0"/>
              <a:t> ha aiutato i partner </a:t>
            </a:r>
            <a:r>
              <a:rPr lang="it-IT" sz="2000" dirty="0" err="1"/>
              <a:t>SoMEx</a:t>
            </a:r>
            <a:r>
              <a:rPr lang="it-IT" sz="2000" dirty="0"/>
              <a:t> </a:t>
            </a:r>
            <a:r>
              <a:rPr lang="it-IT" sz="2000" dirty="0" smtClean="0"/>
              <a:t>(Centri </a:t>
            </a:r>
            <a:r>
              <a:rPr lang="it-IT" sz="2000" dirty="0"/>
              <a:t>di formazione IFP e un'associazione nazionale) ad aumentare il numero di scambi di mobilità nel settore dell'edilizia.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782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</a:t>
            </a:r>
            <a:r>
              <a:rPr lang="it-IT" sz="2400" b="1" dirty="0"/>
              <a:t>- Network che migliora l’</a:t>
            </a:r>
            <a:r>
              <a:rPr lang="it-IT" sz="2400" b="1" dirty="0" err="1"/>
              <a:t>app</a:t>
            </a:r>
            <a:r>
              <a:rPr lang="it-IT" sz="2400" b="1" dirty="0"/>
              <a:t> </a:t>
            </a:r>
            <a:r>
              <a:rPr lang="it-IT" sz="2400" b="1" dirty="0" err="1"/>
              <a:t>SoMEx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err="1"/>
              <a:t>SoMExNet</a:t>
            </a:r>
            <a:r>
              <a:rPr lang="it-IT" sz="2000" dirty="0"/>
              <a:t> è iniziato il 16 ottobre 2017 e terminerà il 15 ottobre 2019.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L'obiettivo </a:t>
            </a:r>
            <a:r>
              <a:rPr lang="it-IT" sz="2000" dirty="0"/>
              <a:t>specifico di </a:t>
            </a:r>
            <a:r>
              <a:rPr lang="it-IT" sz="2000" dirty="0" err="1"/>
              <a:t>SoMExNet</a:t>
            </a:r>
            <a:r>
              <a:rPr lang="it-IT" sz="2000" dirty="0"/>
              <a:t> è di aumentare il numero di istituzioni che utilizzano l'</a:t>
            </a:r>
            <a:r>
              <a:rPr lang="it-IT" sz="2000" dirty="0" err="1"/>
              <a:t>app</a:t>
            </a:r>
            <a:r>
              <a:rPr lang="it-IT" sz="2000" dirty="0"/>
              <a:t> e, di conseguenza, il numero di scambi di mobilità in Europa. Sensibilizzando i tirocinanti al processo di mobilità, miriamo a raggiungere l'obiettivo globale di aumentare la mobilità dei giovani lavoratori nel settore dell'edilizia sul mercato del lavoro europeo.</a:t>
            </a:r>
            <a:endParaRPr lang="it-IT" sz="2000" dirty="0" smtClean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 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hlinkClick r:id="rId3"/>
            </a:endParaRPr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67388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smtClean="0"/>
              <a:t>che migliora l’</a:t>
            </a:r>
            <a:r>
              <a:rPr lang="it-IT" sz="2400" b="1" dirty="0" err="1" smtClean="0"/>
              <a:t>app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SoMEx</a:t>
            </a:r>
            <a:r>
              <a:rPr lang="it-IT" sz="2400" b="1" dirty="0" smtClean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I partner principali svilupperanno un ampio processo e </a:t>
            </a:r>
            <a:r>
              <a:rPr lang="it-IT" sz="2000" dirty="0" err="1"/>
              <a:t>toolkit</a:t>
            </a:r>
            <a:r>
              <a:rPr lang="it-IT" sz="2000" dirty="0"/>
              <a:t> per rendere l'</a:t>
            </a:r>
            <a:r>
              <a:rPr lang="it-IT" sz="2000" dirty="0" err="1"/>
              <a:t>app</a:t>
            </a:r>
            <a:r>
              <a:rPr lang="it-IT" sz="2000" dirty="0"/>
              <a:t> disponibile a qualsiasi istituzione nel settore dell'edilizia interessata. Per raggiungere questo obiettivo, dovremo: </a:t>
            </a:r>
            <a:endParaRPr lang="it-IT" sz="2000" dirty="0" smtClean="0"/>
          </a:p>
          <a:p>
            <a:pPr algn="just"/>
            <a:r>
              <a:rPr lang="it-IT" sz="2000" dirty="0" smtClean="0"/>
              <a:t>trasferire </a:t>
            </a:r>
            <a:r>
              <a:rPr lang="it-IT" sz="2000" dirty="0"/>
              <a:t>l'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Android</a:t>
            </a:r>
            <a:r>
              <a:rPr lang="it-IT" sz="2000" dirty="0"/>
              <a:t> (nuovo partner tecnico</a:t>
            </a:r>
            <a:r>
              <a:rPr lang="it-IT" sz="2000" dirty="0" smtClean="0"/>
              <a:t>)</a:t>
            </a:r>
          </a:p>
          <a:p>
            <a:pPr algn="just"/>
            <a:r>
              <a:rPr lang="it-IT" sz="2000" dirty="0"/>
              <a:t>rendere l'</a:t>
            </a:r>
            <a:r>
              <a:rPr lang="it-IT" sz="2000" dirty="0" err="1"/>
              <a:t>app</a:t>
            </a:r>
            <a:r>
              <a:rPr lang="it-IT" sz="2000" dirty="0"/>
              <a:t> disponibile anche su IOS</a:t>
            </a:r>
            <a:r>
              <a:rPr lang="it-IT" sz="2000" dirty="0" smtClean="0"/>
              <a:t>,</a:t>
            </a:r>
          </a:p>
          <a:p>
            <a:pPr algn="just"/>
            <a:r>
              <a:rPr lang="it-IT" sz="2000" dirty="0" smtClean="0"/>
              <a:t>assicurare </a:t>
            </a:r>
            <a:r>
              <a:rPr lang="it-IT" sz="2000" dirty="0"/>
              <a:t>la massima diffusione possibile per l'</a:t>
            </a:r>
            <a:r>
              <a:rPr lang="it-IT" sz="2000" dirty="0" err="1"/>
              <a:t>app</a:t>
            </a:r>
            <a:r>
              <a:rPr lang="it-IT" sz="2000" dirty="0"/>
              <a:t> attraverso una rete di utenti collegata da una carta di adesione degli utenti, </a:t>
            </a:r>
            <a:endParaRPr lang="it-IT" sz="2000" dirty="0" smtClean="0"/>
          </a:p>
          <a:p>
            <a:pPr algn="just"/>
            <a:r>
              <a:rPr lang="it-IT" sz="2000" dirty="0" smtClean="0"/>
              <a:t>sviluppare </a:t>
            </a:r>
            <a:r>
              <a:rPr lang="it-IT" sz="2000" dirty="0"/>
              <a:t>strumenti (piattaforma collaborativa, kit utenti, kit pedagogico e processo pedagogico) che accompagneranno l'</a:t>
            </a:r>
            <a:r>
              <a:rPr lang="it-IT" sz="2000" dirty="0" err="1"/>
              <a:t>app</a:t>
            </a:r>
            <a:r>
              <a:rPr lang="it-IT" sz="2000" dirty="0"/>
              <a:t> e aiuteranno i partner associati a usarla per i loro progetti di mobilità in modo autonomo</a:t>
            </a:r>
            <a:r>
              <a:rPr lang="it-IT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541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b="1" dirty="0" smtClean="0">
                <a:solidFill>
                  <a:schemeClr val="accent2"/>
                </a:solidFill>
              </a:rPr>
              <a:t>VANTAGGI PER I PARTECIPANTI</a:t>
            </a:r>
            <a:endParaRPr lang="it-IT" sz="16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it-IT" sz="1600" dirty="0" err="1"/>
              <a:t>SomexNet</a:t>
            </a:r>
            <a:r>
              <a:rPr lang="it-IT" sz="1600" dirty="0"/>
              <a:t> è un'innovazione per la mobilità</a:t>
            </a:r>
            <a:r>
              <a:rPr lang="it-IT" sz="1600" dirty="0" smtClean="0"/>
              <a:t>.</a:t>
            </a:r>
          </a:p>
          <a:p>
            <a:pPr marL="0" indent="0" algn="just">
              <a:buNone/>
            </a:pPr>
            <a:r>
              <a:rPr lang="it-IT" sz="1600" dirty="0" smtClean="0"/>
              <a:t>Oltre </a:t>
            </a:r>
            <a:r>
              <a:rPr lang="it-IT" sz="1600" dirty="0"/>
              <a:t>ai contenuti presenti nella versione precedente di </a:t>
            </a:r>
            <a:r>
              <a:rPr lang="it-IT" sz="1600" dirty="0" err="1"/>
              <a:t>Somex</a:t>
            </a:r>
            <a:r>
              <a:rPr lang="it-IT" sz="1600" dirty="0"/>
              <a:t>, i partecipanti beneficeranno di un'area riservata in cui saranno presenti informazioni non solo sul paese di destinazione ma anche sull'esperienza di formazione (agenda, programma di formazione, materiale didattico, contatti utili, </a:t>
            </a:r>
            <a:r>
              <a:rPr lang="it-IT" sz="1600" dirty="0" err="1"/>
              <a:t>ecc</a:t>
            </a:r>
            <a:r>
              <a:rPr lang="it-IT" sz="1600" dirty="0"/>
              <a:t> ... </a:t>
            </a:r>
            <a:r>
              <a:rPr lang="it-IT" sz="1600" dirty="0" smtClean="0"/>
              <a:t>)</a:t>
            </a:r>
          </a:p>
          <a:p>
            <a:pPr marL="0" indent="0" algn="just">
              <a:buNone/>
            </a:pPr>
            <a:r>
              <a:rPr lang="it-IT" sz="1600" dirty="0" smtClean="0"/>
              <a:t>Come </a:t>
            </a:r>
            <a:r>
              <a:rPr lang="it-IT" sz="1600" dirty="0" err="1"/>
              <a:t>SomexNET</a:t>
            </a:r>
            <a:r>
              <a:rPr lang="it-IT" sz="1600" dirty="0"/>
              <a:t>, i partecipanti possono anche comunicare via chat per fissare un appuntamento, scambiare opinioni e opinioni sulle esperienze. </a:t>
            </a:r>
            <a:endParaRPr lang="it-IT" sz="1600" dirty="0" smtClean="0"/>
          </a:p>
          <a:p>
            <a:pPr marL="0" indent="0" algn="just">
              <a:buNone/>
            </a:pPr>
            <a:r>
              <a:rPr lang="it-IT" sz="1600" dirty="0" smtClean="0"/>
              <a:t>Un'applicazione </a:t>
            </a:r>
            <a:r>
              <a:rPr lang="it-IT" sz="1600" dirty="0"/>
              <a:t>che aggiunge molta interazione alla versione precedente di </a:t>
            </a:r>
            <a:r>
              <a:rPr lang="it-IT" sz="1600" dirty="0" err="1"/>
              <a:t>Somex</a:t>
            </a:r>
            <a:r>
              <a:rPr lang="it-IT" sz="1600" dirty="0"/>
              <a:t> e che migliora ulteriormente la prospettiva "sociale".</a:t>
            </a:r>
            <a:endParaRPr lang="it-IT" sz="1600" spc="-30" dirty="0" smtClean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082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b="1" dirty="0" smtClean="0">
                <a:solidFill>
                  <a:srgbClr val="2E83C3"/>
                </a:solidFill>
              </a:rPr>
              <a:t>VANTAGGI PER IL PERSONALE</a:t>
            </a:r>
          </a:p>
          <a:p>
            <a:pPr marL="0" indent="0" algn="just">
              <a:buNone/>
            </a:pPr>
            <a:r>
              <a:rPr lang="it-IT" sz="1600" dirty="0" smtClean="0"/>
              <a:t>Tramite </a:t>
            </a:r>
            <a:r>
              <a:rPr lang="it-IT" sz="1600" dirty="0" err="1"/>
              <a:t>SomexNet</a:t>
            </a:r>
            <a:r>
              <a:rPr lang="it-IT" sz="1600" dirty="0"/>
              <a:t>, il personale può comunicare direttamente e immediatamente con i partecipanti. </a:t>
            </a:r>
          </a:p>
          <a:p>
            <a:pPr marL="0" indent="0" algn="just">
              <a:buNone/>
            </a:pPr>
            <a:r>
              <a:rPr lang="it-IT" sz="1600" dirty="0"/>
              <a:t>Attraverso il sistema di registrazione dei partecipanti, è possibile conoscere le informazioni relative a ciascun partecipante, inviare ai partecipanti i calendari delle attività, i metodi di formazione forniti e il materiale didattico, rendendo la comunicazione più semplice ed efficace.</a:t>
            </a:r>
            <a:endParaRPr lang="it-I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541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9904</TotalTime>
  <Words>766</Words>
  <Application>Microsoft Macintosh PowerPoint</Application>
  <PresentationFormat>Presentazione su schermo (4:3)</PresentationFormat>
  <Paragraphs>60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Facette</vt:lpstr>
      <vt:lpstr>            SoMEx SoMExNet  </vt:lpstr>
      <vt:lpstr>SoMEx - Social Media in Exchanges</vt:lpstr>
      <vt:lpstr>SoMEx - Social Media in Exchanges</vt:lpstr>
      <vt:lpstr>SoMEx - Social Media in Exchanges</vt:lpstr>
      <vt:lpstr>"SoMExNet - Network che migliora l’app SoMEx"</vt:lpstr>
      <vt:lpstr>"SoMExNet - Network che migliora l’app SoMEx"</vt:lpstr>
      <vt:lpstr>"SoMExNet - Network che migliora l’app SoMEx"</vt:lpstr>
      <vt:lpstr>SoMEx - Social Media in Exchanges</vt:lpstr>
      <vt:lpstr>SoMEx - Social Media in Exchanges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Tiziana</cp:lastModifiedBy>
  <cp:revision>322</cp:revision>
  <cp:lastPrinted>2019-01-17T16:42:45Z</cp:lastPrinted>
  <dcterms:created xsi:type="dcterms:W3CDTF">2014-10-06T10:05:01Z</dcterms:created>
  <dcterms:modified xsi:type="dcterms:W3CDTF">2019-09-03T14:51:12Z</dcterms:modified>
</cp:coreProperties>
</file>