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notesMasterIdLst>
    <p:notesMasterId r:id="rId11"/>
  </p:notesMasterIdLst>
  <p:handoutMasterIdLst>
    <p:handoutMasterId r:id="rId12"/>
  </p:handoutMasterIdLst>
  <p:sldIdLst>
    <p:sldId id="271" r:id="rId2"/>
    <p:sldId id="313" r:id="rId3"/>
    <p:sldId id="315" r:id="rId4"/>
    <p:sldId id="318" r:id="rId5"/>
    <p:sldId id="312" r:id="rId6"/>
    <p:sldId id="316" r:id="rId7"/>
    <p:sldId id="317" r:id="rId8"/>
    <p:sldId id="319" r:id="rId9"/>
    <p:sldId id="320" r:id="rId10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Stile con tema 2 - Colore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Stile chiaro 1 - Color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ile chiaro 1 - Color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705" autoAdjust="0"/>
  </p:normalViewPr>
  <p:slideViewPr>
    <p:cSldViewPr>
      <p:cViewPr varScale="1">
        <p:scale>
          <a:sx n="108" d="100"/>
          <a:sy n="108" d="100"/>
        </p:scale>
        <p:origin x="1704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94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BC57D-2E86-432E-8E9C-CAC50EA2E1F3}" type="datetimeFigureOut">
              <a:rPr lang="it-IT" smtClean="0"/>
              <a:t>19/02/2019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49689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745262-354C-4EA9-9A41-010323C61A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68301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778454-2244-4C86-BE07-D0E62A06848D}" type="datetimeFigureOut">
              <a:rPr lang="fr-BE" smtClean="0"/>
              <a:t>19-02-19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608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46FCCB-04B7-4BAF-B50E-2370C8461BA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74080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2D778-C3B9-47BE-B352-7BACC1931BD8}" type="slidenum">
              <a:rPr lang="fr-BE" smtClean="0"/>
              <a:t>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925490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8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9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78341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791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8401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77166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8677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32566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175173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5155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70391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25702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19/02/2019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80981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19/02/2019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8310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19/02/2019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32803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19/02/2019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32574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19/02/2019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93696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19/02/2019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23256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19/02/2019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3984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javascript:void(0);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javascript:void(0);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87624" y="3068960"/>
            <a:ext cx="5829300" cy="1463040"/>
          </a:xfrm>
        </p:spPr>
        <p:txBody>
          <a:bodyPr/>
          <a:lstStyle/>
          <a:p>
            <a:r>
              <a:rPr lang="fr-BE" dirty="0"/>
              <a:t>            SoMEx SoMExNet		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23528" y="4221088"/>
            <a:ext cx="6400800" cy="2636912"/>
          </a:xfrm>
        </p:spPr>
        <p:txBody>
          <a:bodyPr>
            <a:normAutofit lnSpcReduction="10000"/>
          </a:bodyPr>
          <a:lstStyle/>
          <a:p>
            <a:endParaRPr lang="fr-BE" dirty="0">
              <a:solidFill>
                <a:schemeClr val="accent2"/>
              </a:solidFill>
            </a:endParaRPr>
          </a:p>
          <a:p>
            <a:endParaRPr lang="en-GB" sz="900" i="1" dirty="0">
              <a:solidFill>
                <a:schemeClr val="tx1"/>
              </a:solidFill>
            </a:endParaRPr>
          </a:p>
          <a:p>
            <a:endParaRPr lang="en-GB" sz="900" i="1" dirty="0">
              <a:solidFill>
                <a:schemeClr val="tx1"/>
              </a:solidFill>
            </a:endParaRPr>
          </a:p>
          <a:p>
            <a:endParaRPr lang="en-GB" sz="900" i="1" dirty="0">
              <a:solidFill>
                <a:schemeClr val="tx1"/>
              </a:solidFill>
            </a:endParaRPr>
          </a:p>
          <a:p>
            <a:endParaRPr lang="en-GB" sz="900" i="1" dirty="0">
              <a:solidFill>
                <a:schemeClr val="tx1"/>
              </a:solidFill>
            </a:endParaRPr>
          </a:p>
          <a:p>
            <a:endParaRPr lang="en-GB" sz="900" i="1" dirty="0">
              <a:solidFill>
                <a:schemeClr val="tx1"/>
              </a:solidFill>
            </a:endParaRPr>
          </a:p>
          <a:p>
            <a:endParaRPr lang="en-GB" sz="1000" i="1" dirty="0">
              <a:solidFill>
                <a:schemeClr val="tx1"/>
              </a:solidFill>
            </a:endParaRPr>
          </a:p>
          <a:p>
            <a:r>
              <a:rPr lang="en-GB" sz="1000" i="1" dirty="0">
                <a:solidFill>
                  <a:schemeClr val="tx1"/>
                </a:solidFill>
              </a:rPr>
              <a:t>This project has been funded with support from the European Commission.</a:t>
            </a:r>
            <a:endParaRPr lang="fr-BE" sz="1000" dirty="0">
              <a:solidFill>
                <a:schemeClr val="tx1"/>
              </a:solidFill>
            </a:endParaRPr>
          </a:p>
          <a:p>
            <a:r>
              <a:rPr lang="en-GB" sz="1000" i="1" dirty="0">
                <a:solidFill>
                  <a:schemeClr val="tx1"/>
                </a:solidFill>
              </a:rPr>
              <a:t>This publication reflects the views only of the author, and the Commission cannot be held responsible for any use which may be made of the information contained therein</a:t>
            </a:r>
            <a:r>
              <a:rPr lang="en-GB" sz="900" i="1" dirty="0">
                <a:solidFill>
                  <a:schemeClr val="tx1"/>
                </a:solidFill>
              </a:rPr>
              <a:t>.</a:t>
            </a:r>
            <a:endParaRPr lang="fr-BE" sz="900" dirty="0">
              <a:solidFill>
                <a:schemeClr val="tx1"/>
              </a:solidFill>
            </a:endParaRPr>
          </a:p>
          <a:p>
            <a:endParaRPr lang="fr-BE" i="1" dirty="0">
              <a:solidFill>
                <a:schemeClr val="tx1"/>
              </a:solidFill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1123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	      </a:t>
            </a:r>
            <a:endParaRPr kumimoji="0" lang="pt-PT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1504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0" y="1924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2266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altLang="fr-FR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fr-BE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2750"/>
            <a:ext cx="5554953" cy="169615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445224"/>
            <a:ext cx="2627784" cy="750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195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 err="1"/>
              <a:t>SoMEx</a:t>
            </a:r>
            <a:r>
              <a:rPr lang="en-GB" sz="3200" b="1" dirty="0"/>
              <a:t> - </a:t>
            </a:r>
            <a:r>
              <a:rPr lang="en-GB" sz="2500" b="1" dirty="0"/>
              <a:t>Social Media in Exchanges</a:t>
            </a:r>
            <a:endParaRPr lang="en-GB" sz="25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411760" y="1484784"/>
            <a:ext cx="4896544" cy="511256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2000" spc="-20" dirty="0"/>
              <a:t>The </a:t>
            </a:r>
            <a:r>
              <a:rPr lang="it-IT" sz="2000" spc="-20" dirty="0" err="1"/>
              <a:t>European</a:t>
            </a:r>
            <a:r>
              <a:rPr lang="it-IT" sz="2000" spc="-20" dirty="0"/>
              <a:t> Erasmus+ </a:t>
            </a:r>
            <a:r>
              <a:rPr lang="it-IT" sz="2000" spc="-20" dirty="0" err="1"/>
              <a:t>project</a:t>
            </a:r>
            <a:r>
              <a:rPr lang="it-IT" sz="2000" spc="-20" dirty="0"/>
              <a:t> "SOMEX - Social Media in </a:t>
            </a:r>
            <a:r>
              <a:rPr lang="it-IT" sz="2000" spc="-20" dirty="0" err="1"/>
              <a:t>Exchanges</a:t>
            </a:r>
            <a:r>
              <a:rPr lang="it-IT" sz="2000" spc="-20" dirty="0"/>
              <a:t>" </a:t>
            </a:r>
            <a:r>
              <a:rPr lang="it-IT" sz="2000" spc="-20" dirty="0" err="1"/>
              <a:t>began</a:t>
            </a:r>
            <a:r>
              <a:rPr lang="it-IT" sz="2000" spc="-20" dirty="0"/>
              <a:t> in </a:t>
            </a:r>
            <a:r>
              <a:rPr lang="it-IT" sz="2000" spc="-20" dirty="0" err="1"/>
              <a:t>September</a:t>
            </a:r>
            <a:r>
              <a:rPr lang="it-IT" sz="2000" spc="-20" dirty="0"/>
              <a:t> 2014 with a partnership of 6 </a:t>
            </a:r>
            <a:r>
              <a:rPr lang="it-IT" sz="2000" spc="-20" dirty="0" err="1"/>
              <a:t>institutions</a:t>
            </a:r>
            <a:r>
              <a:rPr lang="it-IT" sz="2000" spc="-20" dirty="0"/>
              <a:t> </a:t>
            </a:r>
            <a:r>
              <a:rPr lang="it-IT" sz="2000" spc="-20" dirty="0" err="1"/>
              <a:t>operating</a:t>
            </a:r>
            <a:r>
              <a:rPr lang="it-IT" sz="2000" spc="-20" dirty="0"/>
              <a:t> in the </a:t>
            </a:r>
            <a:r>
              <a:rPr lang="it-IT" sz="2000" spc="-20" dirty="0" err="1"/>
              <a:t>construction</a:t>
            </a:r>
            <a:r>
              <a:rPr lang="it-IT" sz="2000" spc="-20" dirty="0"/>
              <a:t> </a:t>
            </a:r>
            <a:r>
              <a:rPr lang="it-IT" sz="2000" spc="-20" dirty="0" err="1"/>
              <a:t>sector</a:t>
            </a:r>
            <a:r>
              <a:rPr lang="it-IT" sz="2000" spc="-20" dirty="0"/>
              <a:t> in </a:t>
            </a:r>
            <a:r>
              <a:rPr lang="it-IT" sz="2000" spc="-20" dirty="0" err="1"/>
              <a:t>Belgium</a:t>
            </a:r>
            <a:r>
              <a:rPr lang="it-IT" sz="2000" spc="-20" dirty="0"/>
              <a:t>, Germany, </a:t>
            </a:r>
            <a:r>
              <a:rPr lang="it-IT" sz="2000" spc="-20" dirty="0" err="1"/>
              <a:t>Spain</a:t>
            </a:r>
            <a:r>
              <a:rPr lang="it-IT" sz="2000" spc="-20" dirty="0"/>
              <a:t>, Portugal and </a:t>
            </a:r>
            <a:r>
              <a:rPr lang="it-IT" sz="2000" spc="-20" dirty="0" err="1"/>
              <a:t>Italy</a:t>
            </a:r>
            <a:r>
              <a:rPr lang="it-IT" sz="2000" spc="-20" dirty="0"/>
              <a:t>. </a:t>
            </a:r>
          </a:p>
          <a:p>
            <a:pPr marL="0" indent="0" algn="just">
              <a:buNone/>
            </a:pPr>
            <a:endParaRPr lang="it-IT" sz="2000" spc="-20" dirty="0"/>
          </a:p>
          <a:p>
            <a:pPr marL="0" indent="0" algn="just">
              <a:buNone/>
            </a:pPr>
            <a:endParaRPr lang="it-IT" sz="2000" spc="-20" dirty="0"/>
          </a:p>
          <a:p>
            <a:pPr marL="0" indent="0" algn="just">
              <a:buNone/>
            </a:pPr>
            <a:endParaRPr lang="it-IT" sz="2000" spc="-20" dirty="0"/>
          </a:p>
          <a:p>
            <a:pPr marL="0" indent="0" algn="just">
              <a:buNone/>
            </a:pPr>
            <a:endParaRPr lang="it-IT" sz="2000" spc="-20" dirty="0"/>
          </a:p>
        </p:txBody>
      </p:sp>
      <p:pic>
        <p:nvPicPr>
          <p:cNvPr id="5" name="Immagine 4" descr="logo_hea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556792"/>
            <a:ext cx="1800200" cy="1800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CasellaDiTesto 5"/>
          <p:cNvSpPr txBox="1"/>
          <p:nvPr/>
        </p:nvSpPr>
        <p:spPr>
          <a:xfrm>
            <a:off x="323528" y="3501008"/>
            <a:ext cx="705678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spc="-20" dirty="0"/>
              <a:t>The </a:t>
            </a:r>
            <a:r>
              <a:rPr lang="it-IT" sz="2000" spc="-20" dirty="0" err="1"/>
              <a:t>project</a:t>
            </a:r>
            <a:r>
              <a:rPr lang="it-IT" sz="2000" spc="-20" dirty="0"/>
              <a:t> </a:t>
            </a:r>
            <a:r>
              <a:rPr lang="it-IT" sz="2000" spc="-20" dirty="0" err="1"/>
              <a:t>ended</a:t>
            </a:r>
            <a:r>
              <a:rPr lang="it-IT" sz="2000" spc="-20" dirty="0"/>
              <a:t> in 2017 and </a:t>
            </a:r>
            <a:r>
              <a:rPr lang="it-IT" sz="2000" spc="-20" dirty="0" err="1"/>
              <a:t>aimed</a:t>
            </a:r>
            <a:r>
              <a:rPr lang="it-IT" sz="2000" spc="-20" dirty="0"/>
              <a:t> to introduce a concrete </a:t>
            </a:r>
            <a:r>
              <a:rPr lang="it-IT" sz="2000" spc="-20" dirty="0" err="1"/>
              <a:t>technological</a:t>
            </a:r>
            <a:r>
              <a:rPr lang="it-IT" sz="2000" spc="-20" dirty="0"/>
              <a:t> </a:t>
            </a:r>
            <a:r>
              <a:rPr lang="it-IT" sz="2000" spc="-20" dirty="0" err="1"/>
              <a:t>innovation</a:t>
            </a:r>
            <a:r>
              <a:rPr lang="it-IT" sz="2000" spc="-20" dirty="0"/>
              <a:t> </a:t>
            </a:r>
            <a:r>
              <a:rPr lang="it-IT" sz="2000" spc="-20" dirty="0" err="1"/>
              <a:t>aimed</a:t>
            </a:r>
            <a:r>
              <a:rPr lang="it-IT" sz="2000" spc="-20" dirty="0"/>
              <a:t> </a:t>
            </a:r>
            <a:r>
              <a:rPr lang="it-IT" sz="2000" spc="-20" dirty="0" err="1"/>
              <a:t>at</a:t>
            </a:r>
            <a:r>
              <a:rPr lang="it-IT" sz="2000" spc="-20" dirty="0"/>
              <a:t> </a:t>
            </a:r>
            <a:r>
              <a:rPr lang="it-IT" sz="2000" spc="-20" dirty="0" err="1"/>
              <a:t>facilitating</a:t>
            </a:r>
            <a:r>
              <a:rPr lang="it-IT" sz="2000" spc="-20" dirty="0"/>
              <a:t> </a:t>
            </a:r>
            <a:r>
              <a:rPr lang="it-IT" sz="2000" spc="-20" dirty="0" err="1"/>
              <a:t>mobility</a:t>
            </a:r>
            <a:r>
              <a:rPr lang="it-IT" sz="2000" spc="-20" dirty="0"/>
              <a:t>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31778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 err="1"/>
              <a:t>SoMEx</a:t>
            </a:r>
            <a:r>
              <a:rPr lang="en-GB" sz="3200" b="1" dirty="0"/>
              <a:t> - </a:t>
            </a:r>
            <a:r>
              <a:rPr lang="en-GB" sz="2500" b="1" dirty="0"/>
              <a:t>Social Media in Exchanges</a:t>
            </a:r>
            <a:endParaRPr lang="en-GB" sz="25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484784"/>
            <a:ext cx="4248472" cy="511256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2000" spc="-30" dirty="0"/>
              <a:t>The </a:t>
            </a:r>
            <a:r>
              <a:rPr lang="it-IT" sz="2000" spc="-30" dirty="0" err="1"/>
              <a:t>main</a:t>
            </a:r>
            <a:r>
              <a:rPr lang="it-IT" sz="2000" spc="-30" dirty="0"/>
              <a:t> </a:t>
            </a:r>
            <a:r>
              <a:rPr lang="it-IT" sz="2000" spc="-30" dirty="0" err="1"/>
              <a:t>objective</a:t>
            </a:r>
            <a:r>
              <a:rPr lang="it-IT" sz="2000" spc="-30" dirty="0"/>
              <a:t> of SOMEX project </a:t>
            </a:r>
            <a:r>
              <a:rPr lang="it-IT" sz="2000" spc="-30" dirty="0" err="1"/>
              <a:t>was</a:t>
            </a:r>
            <a:r>
              <a:rPr lang="it-IT" sz="2000" spc="-30" dirty="0"/>
              <a:t> to create an </a:t>
            </a:r>
            <a:r>
              <a:rPr lang="it-IT" sz="2000" spc="-30" dirty="0" err="1"/>
              <a:t>android</a:t>
            </a:r>
            <a:r>
              <a:rPr lang="it-IT" sz="2000" spc="-30" dirty="0"/>
              <a:t> </a:t>
            </a:r>
            <a:r>
              <a:rPr lang="it-IT" sz="2000" spc="-30" dirty="0" err="1"/>
              <a:t>application</a:t>
            </a:r>
            <a:r>
              <a:rPr lang="it-IT" sz="2000" spc="-30" dirty="0"/>
              <a:t> </a:t>
            </a:r>
            <a:r>
              <a:rPr lang="it-IT" sz="2000" spc="-30" dirty="0" err="1"/>
              <a:t>based</a:t>
            </a:r>
            <a:r>
              <a:rPr lang="it-IT" sz="2000" spc="-30" dirty="0"/>
              <a:t> on an </a:t>
            </a:r>
            <a:r>
              <a:rPr lang="it-IT" sz="2000" spc="-30" dirty="0" err="1"/>
              <a:t>extensive</a:t>
            </a:r>
            <a:r>
              <a:rPr lang="it-IT" sz="2000" spc="-30" dirty="0"/>
              <a:t> tool-kit for </a:t>
            </a:r>
            <a:r>
              <a:rPr lang="it-IT" sz="2000" spc="-30" dirty="0" err="1"/>
              <a:t>preparation</a:t>
            </a:r>
            <a:r>
              <a:rPr lang="it-IT" sz="2000" spc="-30" dirty="0"/>
              <a:t>, </a:t>
            </a:r>
            <a:r>
              <a:rPr lang="it-IT" sz="2000" spc="-30" dirty="0" err="1"/>
              <a:t>operation</a:t>
            </a:r>
            <a:r>
              <a:rPr lang="it-IT" sz="2000" spc="-30" dirty="0"/>
              <a:t> and post processing </a:t>
            </a:r>
            <a:r>
              <a:rPr lang="it-IT" sz="2000" spc="-30" dirty="0" err="1"/>
              <a:t>trainees</a:t>
            </a:r>
            <a:r>
              <a:rPr lang="it-IT" sz="2000" spc="-30" dirty="0"/>
              <a:t> and staff </a:t>
            </a:r>
            <a:r>
              <a:rPr lang="it-IT" sz="2000" spc="-30" dirty="0" err="1"/>
              <a:t>exchanges</a:t>
            </a:r>
            <a:r>
              <a:rPr lang="it-IT" sz="2000" spc="-30" dirty="0"/>
              <a:t> </a:t>
            </a:r>
            <a:r>
              <a:rPr lang="it-IT" sz="2000" spc="-30" dirty="0" err="1"/>
              <a:t>related</a:t>
            </a:r>
            <a:r>
              <a:rPr lang="it-IT" sz="2000" spc="-30" dirty="0"/>
              <a:t> to up-to-date media, i.e. social media in use.</a:t>
            </a:r>
          </a:p>
          <a:p>
            <a:pPr marL="0" indent="0" algn="just">
              <a:buNone/>
            </a:pPr>
            <a:r>
              <a:rPr lang="it-IT" sz="2000" dirty="0" err="1"/>
              <a:t>SoMEx</a:t>
            </a:r>
            <a:r>
              <a:rPr lang="it-IT" sz="2000" dirty="0"/>
              <a:t> project </a:t>
            </a:r>
            <a:r>
              <a:rPr lang="it-IT" sz="2000" dirty="0" err="1"/>
              <a:t>addresses</a:t>
            </a:r>
            <a:r>
              <a:rPr lang="it-IT" sz="2000" dirty="0"/>
              <a:t> the </a:t>
            </a:r>
            <a:r>
              <a:rPr lang="it-IT" sz="2000" dirty="0" err="1"/>
              <a:t>digital</a:t>
            </a:r>
            <a:r>
              <a:rPr lang="it-IT" sz="2000" dirty="0"/>
              <a:t> </a:t>
            </a:r>
            <a:r>
              <a:rPr lang="it-IT" sz="2000" dirty="0" err="1"/>
              <a:t>natives</a:t>
            </a:r>
            <a:r>
              <a:rPr lang="it-IT" sz="2000" dirty="0"/>
              <a:t>, </a:t>
            </a:r>
            <a:r>
              <a:rPr lang="it-IT" sz="2000" dirty="0" err="1"/>
              <a:t>who</a:t>
            </a:r>
            <a:r>
              <a:rPr lang="it-IT" sz="2000" dirty="0"/>
              <a:t> are the </a:t>
            </a:r>
            <a:r>
              <a:rPr lang="it-IT" sz="2000" dirty="0" err="1"/>
              <a:t>overwhelming</a:t>
            </a:r>
            <a:r>
              <a:rPr lang="it-IT" sz="2000" dirty="0"/>
              <a:t> </a:t>
            </a:r>
            <a:r>
              <a:rPr lang="it-IT" sz="2000" dirty="0" err="1"/>
              <a:t>majority</a:t>
            </a:r>
            <a:r>
              <a:rPr lang="it-IT" sz="2000" dirty="0"/>
              <a:t> in training/</a:t>
            </a:r>
            <a:r>
              <a:rPr lang="it-IT" sz="2000" dirty="0" err="1"/>
              <a:t>apprenticeship</a:t>
            </a:r>
            <a:r>
              <a:rPr lang="it-IT" sz="2000" dirty="0"/>
              <a:t> </a:t>
            </a:r>
            <a:r>
              <a:rPr lang="it-IT" sz="2000" dirty="0" err="1"/>
              <a:t>currently</a:t>
            </a:r>
            <a:r>
              <a:rPr lang="it-IT" sz="2000" dirty="0"/>
              <a:t> and in the future </a:t>
            </a:r>
            <a:r>
              <a:rPr lang="it-IT" sz="2000" dirty="0" err="1"/>
              <a:t>as</a:t>
            </a:r>
            <a:r>
              <a:rPr lang="it-IT" sz="2000" dirty="0"/>
              <a:t> </a:t>
            </a:r>
            <a:r>
              <a:rPr lang="it-IT" sz="2000" dirty="0" err="1"/>
              <a:t>well</a:t>
            </a:r>
            <a:r>
              <a:rPr lang="it-IT" sz="2000" dirty="0"/>
              <a:t>.</a:t>
            </a:r>
          </a:p>
        </p:txBody>
      </p:sp>
      <p:pic>
        <p:nvPicPr>
          <p:cNvPr id="4" name="Immagine 3" descr="smartphone-app-350x27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784" y="1556792"/>
            <a:ext cx="3270547" cy="25416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62571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 err="1"/>
              <a:t>SoMEx</a:t>
            </a:r>
            <a:r>
              <a:rPr lang="en-GB" sz="3200" b="1" dirty="0"/>
              <a:t> - </a:t>
            </a:r>
            <a:r>
              <a:rPr lang="en-GB" sz="2500" b="1" dirty="0"/>
              <a:t>Social Media in Exchanges</a:t>
            </a:r>
            <a:endParaRPr lang="en-GB" sz="25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412776"/>
            <a:ext cx="4392488" cy="475252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dirty="0" err="1"/>
              <a:t>Through</a:t>
            </a:r>
            <a:r>
              <a:rPr lang="it-IT" dirty="0"/>
              <a:t> the </a:t>
            </a:r>
            <a:r>
              <a:rPr lang="it-IT" dirty="0" err="1"/>
              <a:t>SoMEx</a:t>
            </a:r>
            <a:r>
              <a:rPr lang="it-IT" dirty="0"/>
              <a:t> web </a:t>
            </a:r>
            <a:r>
              <a:rPr lang="it-IT" dirty="0" err="1"/>
              <a:t>application</a:t>
            </a:r>
            <a:r>
              <a:rPr lang="it-IT" dirty="0"/>
              <a:t>, </a:t>
            </a:r>
            <a:r>
              <a:rPr lang="it-IT" dirty="0" err="1"/>
              <a:t>mobility</a:t>
            </a:r>
            <a:r>
              <a:rPr lang="it-IT" dirty="0"/>
              <a:t> </a:t>
            </a:r>
            <a:r>
              <a:rPr lang="it-IT" dirty="0" err="1"/>
              <a:t>participants</a:t>
            </a:r>
            <a:r>
              <a:rPr lang="it-IT" dirty="0"/>
              <a:t> </a:t>
            </a:r>
            <a:r>
              <a:rPr lang="it-IT" dirty="0" err="1"/>
              <a:t>could</a:t>
            </a:r>
            <a:r>
              <a:rPr lang="it-IT" dirty="0"/>
              <a:t> </a:t>
            </a:r>
            <a:r>
              <a:rPr lang="it-IT" dirty="0" err="1"/>
              <a:t>quickly</a:t>
            </a:r>
            <a:r>
              <a:rPr lang="it-IT" dirty="0"/>
              <a:t> and </a:t>
            </a:r>
            <a:r>
              <a:rPr lang="it-IT" dirty="0" err="1"/>
              <a:t>easily</a:t>
            </a:r>
            <a:r>
              <a:rPr lang="it-IT" dirty="0"/>
              <a:t> </a:t>
            </a:r>
            <a:r>
              <a:rPr lang="it-IT" dirty="0" err="1"/>
              <a:t>access</a:t>
            </a:r>
            <a:r>
              <a:rPr lang="it-IT" dirty="0"/>
              <a:t> information </a:t>
            </a:r>
            <a:r>
              <a:rPr lang="it-IT" dirty="0" err="1"/>
              <a:t>regarding</a:t>
            </a:r>
            <a:r>
              <a:rPr lang="it-IT" dirty="0"/>
              <a:t> </a:t>
            </a:r>
            <a:r>
              <a:rPr lang="it-IT" dirty="0" err="1"/>
              <a:t>their</a:t>
            </a:r>
            <a:r>
              <a:rPr lang="it-IT" dirty="0"/>
              <a:t> stay in the </a:t>
            </a:r>
            <a:r>
              <a:rPr lang="it-IT" dirty="0" err="1"/>
              <a:t>host</a:t>
            </a:r>
            <a:r>
              <a:rPr lang="it-IT" dirty="0"/>
              <a:t> country: </a:t>
            </a:r>
            <a:r>
              <a:rPr lang="it-IT" dirty="0" err="1"/>
              <a:t>useful</a:t>
            </a:r>
            <a:r>
              <a:rPr lang="it-IT" dirty="0"/>
              <a:t> </a:t>
            </a:r>
            <a:r>
              <a:rPr lang="it-IT" dirty="0" err="1"/>
              <a:t>phones</a:t>
            </a:r>
            <a:r>
              <a:rPr lang="it-IT" dirty="0"/>
              <a:t>, </a:t>
            </a:r>
            <a:r>
              <a:rPr lang="it-IT" dirty="0" err="1"/>
              <a:t>transport</a:t>
            </a:r>
            <a:r>
              <a:rPr lang="it-IT" dirty="0"/>
              <a:t>, </a:t>
            </a:r>
            <a:r>
              <a:rPr lang="it-IT" dirty="0" err="1"/>
              <a:t>leisure</a:t>
            </a:r>
            <a:r>
              <a:rPr lang="it-IT" dirty="0"/>
              <a:t> time.</a:t>
            </a:r>
          </a:p>
          <a:p>
            <a:pPr marL="0" indent="0" algn="just">
              <a:buNone/>
            </a:pPr>
            <a:r>
              <a:rPr lang="it-IT" dirty="0"/>
              <a:t>Information </a:t>
            </a:r>
            <a:r>
              <a:rPr lang="it-IT" dirty="0" err="1"/>
              <a:t>was</a:t>
            </a:r>
            <a:r>
              <a:rPr lang="it-IT" dirty="0"/>
              <a:t> </a:t>
            </a:r>
            <a:r>
              <a:rPr lang="it-IT" dirty="0" err="1"/>
              <a:t>customized</a:t>
            </a:r>
            <a:r>
              <a:rPr lang="it-IT" dirty="0"/>
              <a:t> </a:t>
            </a:r>
            <a:r>
              <a:rPr lang="it-IT" dirty="0" err="1"/>
              <a:t>according</a:t>
            </a:r>
            <a:r>
              <a:rPr lang="it-IT" dirty="0"/>
              <a:t> to the </a:t>
            </a:r>
            <a:r>
              <a:rPr lang="it-IT" dirty="0" err="1"/>
              <a:t>destination</a:t>
            </a:r>
            <a:r>
              <a:rPr lang="it-IT" dirty="0"/>
              <a:t> country and </a:t>
            </a:r>
            <a:r>
              <a:rPr lang="it-IT" dirty="0" err="1"/>
              <a:t>could</a:t>
            </a:r>
            <a:r>
              <a:rPr lang="it-IT" dirty="0"/>
              <a:t> be </a:t>
            </a:r>
            <a:r>
              <a:rPr lang="it-IT" dirty="0" err="1"/>
              <a:t>consulted</a:t>
            </a:r>
            <a:r>
              <a:rPr lang="it-IT" dirty="0"/>
              <a:t> </a:t>
            </a:r>
            <a:r>
              <a:rPr lang="it-IT" dirty="0" err="1"/>
              <a:t>before</a:t>
            </a:r>
            <a:r>
              <a:rPr lang="it-IT" dirty="0"/>
              <a:t>, </a:t>
            </a:r>
            <a:r>
              <a:rPr lang="it-IT" dirty="0" err="1"/>
              <a:t>during</a:t>
            </a:r>
            <a:r>
              <a:rPr lang="it-IT" dirty="0"/>
              <a:t> and </a:t>
            </a:r>
            <a:r>
              <a:rPr lang="it-IT" dirty="0" err="1"/>
              <a:t>after</a:t>
            </a:r>
            <a:r>
              <a:rPr lang="it-IT" dirty="0"/>
              <a:t> the </a:t>
            </a:r>
            <a:r>
              <a:rPr lang="it-IT" dirty="0" err="1"/>
              <a:t>mobility</a:t>
            </a:r>
            <a:r>
              <a:rPr lang="it-IT" dirty="0"/>
              <a:t>.</a:t>
            </a:r>
          </a:p>
          <a:p>
            <a:pPr marL="0" indent="0" algn="just">
              <a:buNone/>
            </a:pPr>
            <a:r>
              <a:rPr lang="it-IT" dirty="0"/>
              <a:t>The </a:t>
            </a:r>
            <a:r>
              <a:rPr lang="it-IT" dirty="0" err="1"/>
              <a:t>App</a:t>
            </a:r>
            <a:r>
              <a:rPr lang="it-IT" dirty="0"/>
              <a:t> </a:t>
            </a:r>
            <a:r>
              <a:rPr lang="it-IT" dirty="0" err="1"/>
              <a:t>was</a:t>
            </a:r>
            <a:r>
              <a:rPr lang="it-IT" dirty="0"/>
              <a:t> </a:t>
            </a:r>
            <a:r>
              <a:rPr lang="it-IT" dirty="0" err="1"/>
              <a:t>translated</a:t>
            </a:r>
            <a:r>
              <a:rPr lang="it-IT" dirty="0"/>
              <a:t> </a:t>
            </a:r>
            <a:r>
              <a:rPr lang="it-IT" dirty="0" err="1"/>
              <a:t>into</a:t>
            </a:r>
            <a:r>
              <a:rPr lang="it-IT" dirty="0"/>
              <a:t> </a:t>
            </a:r>
            <a:r>
              <a:rPr lang="it-IT" dirty="0" err="1"/>
              <a:t>various</a:t>
            </a:r>
            <a:r>
              <a:rPr lang="it-IT" dirty="0"/>
              <a:t> </a:t>
            </a:r>
            <a:r>
              <a:rPr lang="it-IT" dirty="0" err="1"/>
              <a:t>languages</a:t>
            </a:r>
            <a:r>
              <a:rPr lang="it-IT" dirty="0"/>
              <a:t>.</a:t>
            </a:r>
          </a:p>
          <a:p>
            <a:pPr marL="0" indent="0" algn="just">
              <a:buNone/>
            </a:pPr>
            <a:r>
              <a:rPr lang="it-IT" dirty="0"/>
              <a:t>In </a:t>
            </a:r>
            <a:r>
              <a:rPr lang="it-IT" dirty="0" err="1"/>
              <a:t>order</a:t>
            </a:r>
            <a:r>
              <a:rPr lang="it-IT" dirty="0"/>
              <a:t> to </a:t>
            </a:r>
            <a:r>
              <a:rPr lang="it-IT" dirty="0" err="1"/>
              <a:t>better</a:t>
            </a:r>
            <a:r>
              <a:rPr lang="it-IT" dirty="0"/>
              <a:t> calibrate the </a:t>
            </a:r>
            <a:r>
              <a:rPr lang="it-IT" dirty="0" err="1"/>
              <a:t>contents</a:t>
            </a:r>
            <a:r>
              <a:rPr lang="it-IT" dirty="0"/>
              <a:t> of the </a:t>
            </a:r>
            <a:r>
              <a:rPr lang="it-IT" dirty="0" err="1"/>
              <a:t>Somex</a:t>
            </a:r>
            <a:r>
              <a:rPr lang="it-IT" dirty="0"/>
              <a:t> </a:t>
            </a:r>
            <a:r>
              <a:rPr lang="it-IT" dirty="0" err="1"/>
              <a:t>application</a:t>
            </a:r>
            <a:r>
              <a:rPr lang="it-IT" dirty="0"/>
              <a:t>, </a:t>
            </a:r>
            <a:r>
              <a:rPr lang="it-IT" dirty="0" err="1"/>
              <a:t>specific</a:t>
            </a:r>
            <a:r>
              <a:rPr lang="it-IT" dirty="0"/>
              <a:t> </a:t>
            </a:r>
            <a:r>
              <a:rPr lang="it-IT" dirty="0" err="1"/>
              <a:t>meetings</a:t>
            </a:r>
            <a:r>
              <a:rPr lang="it-IT" dirty="0"/>
              <a:t> </a:t>
            </a:r>
            <a:r>
              <a:rPr lang="it-IT" dirty="0" err="1"/>
              <a:t>were</a:t>
            </a:r>
            <a:r>
              <a:rPr lang="it-IT" dirty="0"/>
              <a:t> </a:t>
            </a:r>
            <a:r>
              <a:rPr lang="it-IT" dirty="0" err="1"/>
              <a:t>held</a:t>
            </a:r>
            <a:r>
              <a:rPr lang="it-IT" dirty="0"/>
              <a:t> </a:t>
            </a:r>
            <a:r>
              <a:rPr lang="it-IT" dirty="0" err="1"/>
              <a:t>between</a:t>
            </a:r>
            <a:r>
              <a:rPr lang="it-IT" dirty="0"/>
              <a:t> the </a:t>
            </a:r>
            <a:r>
              <a:rPr lang="it-IT" dirty="0" err="1"/>
              <a:t>Partners</a:t>
            </a:r>
            <a:r>
              <a:rPr lang="it-IT" dirty="0"/>
              <a:t> and an </a:t>
            </a:r>
            <a:r>
              <a:rPr lang="it-IT" dirty="0" err="1"/>
              <a:t>experimentation</a:t>
            </a:r>
            <a:r>
              <a:rPr lang="it-IT" dirty="0"/>
              <a:t> </a:t>
            </a:r>
            <a:r>
              <a:rPr lang="it-IT" dirty="0" err="1"/>
              <a:t>was</a:t>
            </a:r>
            <a:r>
              <a:rPr lang="it-IT" dirty="0"/>
              <a:t> </a:t>
            </a:r>
            <a:r>
              <a:rPr lang="it-IT" dirty="0" err="1"/>
              <a:t>started</a:t>
            </a:r>
            <a:r>
              <a:rPr lang="it-IT" dirty="0"/>
              <a:t>.</a:t>
            </a:r>
          </a:p>
        </p:txBody>
      </p:sp>
      <p:pic>
        <p:nvPicPr>
          <p:cNvPr id="4" name="Immagine 3" descr="smartphone-app-350x27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784" y="1556792"/>
            <a:ext cx="3270547" cy="25416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94529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3200" b="1" dirty="0"/>
              <a:t>"</a:t>
            </a:r>
            <a:r>
              <a:rPr lang="it-IT" sz="3200" b="1" dirty="0" err="1"/>
              <a:t>SoMExNet</a:t>
            </a:r>
            <a:r>
              <a:rPr lang="it-IT" sz="3200" b="1" dirty="0"/>
              <a:t> - </a:t>
            </a:r>
            <a:r>
              <a:rPr lang="it-IT" sz="2400" b="1" dirty="0"/>
              <a:t>Network </a:t>
            </a:r>
            <a:r>
              <a:rPr lang="it-IT" sz="2400" b="1" dirty="0" err="1"/>
              <a:t>enhancing</a:t>
            </a:r>
            <a:r>
              <a:rPr lang="it-IT" sz="2400" b="1" dirty="0"/>
              <a:t> the </a:t>
            </a:r>
            <a:r>
              <a:rPr lang="it-IT" sz="2400" b="1" dirty="0" err="1"/>
              <a:t>SoMEx</a:t>
            </a:r>
            <a:r>
              <a:rPr lang="it-IT" sz="2400" b="1" dirty="0"/>
              <a:t> </a:t>
            </a:r>
            <a:r>
              <a:rPr lang="it-IT" sz="2400" b="1" dirty="0" err="1"/>
              <a:t>app</a:t>
            </a:r>
            <a:r>
              <a:rPr lang="it-IT" sz="2400" b="1" dirty="0"/>
              <a:t>"</a:t>
            </a:r>
            <a:endParaRPr lang="en-GB" sz="2400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2339752" y="1484784"/>
            <a:ext cx="4968552" cy="511256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2000" dirty="0" err="1"/>
              <a:t>SoMExNet</a:t>
            </a:r>
            <a:r>
              <a:rPr lang="it-IT" sz="2000" dirty="0"/>
              <a:t> – Network </a:t>
            </a:r>
            <a:r>
              <a:rPr lang="it-IT" sz="2000" dirty="0" err="1"/>
              <a:t>enhancing</a:t>
            </a:r>
            <a:r>
              <a:rPr lang="it-IT" sz="2000" dirty="0"/>
              <a:t> the </a:t>
            </a:r>
            <a:r>
              <a:rPr lang="it-IT" sz="2000" dirty="0" err="1"/>
              <a:t>SoMEx</a:t>
            </a:r>
            <a:r>
              <a:rPr lang="it-IT" sz="2000" dirty="0"/>
              <a:t> </a:t>
            </a:r>
            <a:r>
              <a:rPr lang="it-IT" sz="2000" dirty="0" err="1"/>
              <a:t>app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a </a:t>
            </a:r>
            <a:r>
              <a:rPr lang="it-IT" sz="2000" dirty="0" err="1"/>
              <a:t>project</a:t>
            </a:r>
            <a:r>
              <a:rPr lang="it-IT" sz="2000" dirty="0"/>
              <a:t> </a:t>
            </a:r>
            <a:r>
              <a:rPr lang="it-IT" sz="2000" spc="-40" dirty="0" err="1"/>
              <a:t>proposing</a:t>
            </a:r>
            <a:r>
              <a:rPr lang="it-IT" sz="2000" spc="-40" dirty="0"/>
              <a:t> to </a:t>
            </a:r>
            <a:r>
              <a:rPr lang="it-IT" sz="2000" spc="-40" dirty="0" err="1"/>
              <a:t>implement</a:t>
            </a:r>
            <a:r>
              <a:rPr lang="it-IT" sz="2000" spc="-40" dirty="0"/>
              <a:t> an </a:t>
            </a:r>
            <a:r>
              <a:rPr lang="it-IT" sz="2000" spc="-40" dirty="0" err="1"/>
              <a:t>extensive</a:t>
            </a:r>
            <a:r>
              <a:rPr lang="it-IT" sz="2000" spc="-40" dirty="0"/>
              <a:t> </a:t>
            </a:r>
            <a:r>
              <a:rPr lang="it-IT" sz="2000" spc="-40" dirty="0" err="1"/>
              <a:t>process</a:t>
            </a:r>
            <a:r>
              <a:rPr lang="it-IT" sz="2000" spc="-40" dirty="0"/>
              <a:t> </a:t>
            </a:r>
            <a:r>
              <a:rPr lang="it-IT" sz="2000" spc="-40" dirty="0" err="1"/>
              <a:t>supporting</a:t>
            </a:r>
            <a:r>
              <a:rPr lang="it-IT" sz="2000" spc="-40" dirty="0"/>
              <a:t> an </a:t>
            </a:r>
            <a:r>
              <a:rPr lang="it-IT" sz="2000" spc="-40" dirty="0" err="1"/>
              <a:t>existent</a:t>
            </a:r>
            <a:r>
              <a:rPr lang="it-IT" sz="2000" spc="-40" dirty="0"/>
              <a:t> </a:t>
            </a:r>
            <a:r>
              <a:rPr lang="it-IT" sz="2000" spc="-40" dirty="0" err="1"/>
              <a:t>tool</a:t>
            </a:r>
            <a:r>
              <a:rPr lang="it-IT" sz="2000" spc="-40" dirty="0"/>
              <a:t>: the </a:t>
            </a:r>
            <a:r>
              <a:rPr lang="it-IT" sz="2000" spc="-40" dirty="0" err="1"/>
              <a:t>SoMEx</a:t>
            </a:r>
            <a:r>
              <a:rPr lang="it-IT" sz="2000" spc="-40" dirty="0"/>
              <a:t> </a:t>
            </a:r>
            <a:r>
              <a:rPr lang="it-IT" sz="2000" spc="-40" dirty="0" err="1"/>
              <a:t>app</a:t>
            </a:r>
            <a:r>
              <a:rPr lang="it-IT" sz="2000" spc="-40" dirty="0"/>
              <a:t>. </a:t>
            </a:r>
          </a:p>
          <a:p>
            <a:pPr marL="0" indent="0" algn="just">
              <a:buNone/>
            </a:pPr>
            <a:r>
              <a:rPr lang="it-IT" sz="2000" spc="-40" dirty="0" err="1"/>
              <a:t>This</a:t>
            </a:r>
            <a:r>
              <a:rPr lang="it-IT" sz="2000" spc="-40" dirty="0"/>
              <a:t> </a:t>
            </a:r>
            <a:r>
              <a:rPr lang="it-IT" sz="2000" spc="-40" dirty="0" err="1"/>
              <a:t>Android</a:t>
            </a:r>
            <a:r>
              <a:rPr lang="it-IT" sz="2000" spc="-40" dirty="0"/>
              <a:t> </a:t>
            </a:r>
            <a:r>
              <a:rPr lang="it-IT" sz="2000" spc="-40" dirty="0" err="1"/>
              <a:t>application</a:t>
            </a:r>
            <a:r>
              <a:rPr lang="it-IT" sz="2000" spc="-40" dirty="0"/>
              <a:t> </a:t>
            </a:r>
            <a:r>
              <a:rPr lang="it-IT" sz="2000" spc="-40" dirty="0" err="1"/>
              <a:t>provides</a:t>
            </a:r>
            <a:r>
              <a:rPr lang="it-IT" sz="2000" spc="-40" dirty="0"/>
              <a:t> the </a:t>
            </a:r>
            <a:r>
              <a:rPr lang="it-IT" sz="2000" spc="-40" dirty="0" err="1"/>
              <a:t>people</a:t>
            </a:r>
            <a:r>
              <a:rPr lang="it-IT" sz="2000" spc="-40" dirty="0"/>
              <a:t> </a:t>
            </a:r>
            <a:r>
              <a:rPr lang="it-IT" sz="2000" spc="-40" dirty="0" err="1"/>
              <a:t>taking</a:t>
            </a:r>
            <a:r>
              <a:rPr lang="it-IT" sz="2000" spc="-40" dirty="0"/>
              <a:t> part in </a:t>
            </a:r>
            <a:r>
              <a:rPr lang="it-IT" sz="2000" spc="-40" dirty="0" err="1"/>
              <a:t>mobility</a:t>
            </a:r>
            <a:r>
              <a:rPr lang="it-IT" sz="2000" spc="-40" dirty="0"/>
              <a:t> </a:t>
            </a:r>
            <a:r>
              <a:rPr lang="it-IT" sz="2000" spc="-40" dirty="0" err="1"/>
              <a:t>exchanges</a:t>
            </a:r>
            <a:r>
              <a:rPr lang="it-IT" sz="2000" spc="-40" dirty="0"/>
              <a:t> with </a:t>
            </a:r>
            <a:r>
              <a:rPr lang="it-IT" sz="2000" spc="-40" dirty="0" err="1"/>
              <a:t>all</a:t>
            </a:r>
            <a:r>
              <a:rPr lang="it-IT" sz="2000" spc="-40" dirty="0"/>
              <a:t> the </a:t>
            </a:r>
            <a:r>
              <a:rPr lang="it-IT" sz="2000" spc="-40" dirty="0" err="1"/>
              <a:t>necessary</a:t>
            </a:r>
            <a:r>
              <a:rPr lang="it-IT" sz="2000" spc="-40" dirty="0"/>
              <a:t> information (general info, </a:t>
            </a:r>
            <a:r>
              <a:rPr lang="it-IT" sz="2000" spc="-40" dirty="0" err="1"/>
              <a:t>travel</a:t>
            </a:r>
            <a:r>
              <a:rPr lang="it-IT" sz="2000" spc="-40" dirty="0"/>
              <a:t>, </a:t>
            </a:r>
            <a:r>
              <a:rPr lang="it-IT" sz="2000" spc="-40" dirty="0" err="1"/>
              <a:t>schedules</a:t>
            </a:r>
            <a:r>
              <a:rPr lang="it-IT" sz="2000" spc="-40" dirty="0"/>
              <a:t>, culture, </a:t>
            </a:r>
            <a:r>
              <a:rPr lang="it-IT" sz="2000" spc="-40" dirty="0" err="1"/>
              <a:t>language</a:t>
            </a:r>
            <a:r>
              <a:rPr lang="it-IT" sz="2000" spc="-40" dirty="0"/>
              <a:t>, </a:t>
            </a:r>
            <a:r>
              <a:rPr lang="it-IT" sz="2000" spc="-40" dirty="0" err="1"/>
              <a:t>contacts</a:t>
            </a:r>
            <a:r>
              <a:rPr lang="it-IT" sz="2000" spc="-40" dirty="0"/>
              <a:t>, </a:t>
            </a:r>
            <a:r>
              <a:rPr lang="it-IT" sz="2000" spc="-40" dirty="0" err="1"/>
              <a:t>evaluation</a:t>
            </a:r>
            <a:r>
              <a:rPr lang="it-IT" sz="2000" spc="-40" dirty="0"/>
              <a:t>, </a:t>
            </a:r>
            <a:r>
              <a:rPr lang="it-IT" sz="2000" spc="-40" dirty="0" err="1"/>
              <a:t>certification</a:t>
            </a:r>
            <a:r>
              <a:rPr lang="it-IT" sz="2000" spc="-40" dirty="0"/>
              <a:t>, etc.). </a:t>
            </a:r>
          </a:p>
          <a:p>
            <a:pPr marL="0" indent="0">
              <a:buNone/>
            </a:pPr>
            <a:endParaRPr lang="it-IT" sz="2000" spc="-40" dirty="0"/>
          </a:p>
          <a:p>
            <a:pPr marL="0" indent="0">
              <a:buNone/>
            </a:pPr>
            <a:endParaRPr lang="it-IT" sz="2000" spc="-40" dirty="0"/>
          </a:p>
          <a:p>
            <a:pPr marL="0" indent="0">
              <a:buNone/>
            </a:pPr>
            <a:endParaRPr lang="it-IT" sz="2000" spc="-40" dirty="0">
              <a:hlinkClick r:id="rId3"/>
            </a:endParaRPr>
          </a:p>
          <a:p>
            <a:pPr marL="0" indent="0" algn="just">
              <a:buNone/>
            </a:pPr>
            <a:endParaRPr lang="it-IT" sz="2000" spc="-40" dirty="0"/>
          </a:p>
        </p:txBody>
      </p:sp>
      <p:pic>
        <p:nvPicPr>
          <p:cNvPr id="3" name="Immagine 2" descr="logo_SomexNet-300x300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22" r="14031"/>
          <a:stretch/>
        </p:blipFill>
        <p:spPr>
          <a:xfrm>
            <a:off x="251520" y="1412776"/>
            <a:ext cx="1827129" cy="260472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CasellaDiTesto 3"/>
          <p:cNvSpPr txBox="1"/>
          <p:nvPr/>
        </p:nvSpPr>
        <p:spPr>
          <a:xfrm>
            <a:off x="251520" y="4581128"/>
            <a:ext cx="705678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spc="-40" dirty="0"/>
              <a:t>The </a:t>
            </a:r>
            <a:r>
              <a:rPr lang="it-IT" sz="2000" spc="-40" dirty="0" err="1"/>
              <a:t>app</a:t>
            </a:r>
            <a:r>
              <a:rPr lang="it-IT" sz="2000" spc="-40" dirty="0"/>
              <a:t> </a:t>
            </a:r>
            <a:r>
              <a:rPr lang="it-IT" sz="2000" spc="-40" dirty="0" err="1"/>
              <a:t>helped</a:t>
            </a:r>
            <a:r>
              <a:rPr lang="it-IT" sz="2000" spc="-40" dirty="0"/>
              <a:t> the </a:t>
            </a:r>
            <a:r>
              <a:rPr lang="it-IT" sz="2000" spc="-40" dirty="0" err="1"/>
              <a:t>SoMEx</a:t>
            </a:r>
            <a:r>
              <a:rPr lang="it-IT" sz="2000" spc="-40" dirty="0"/>
              <a:t> </a:t>
            </a:r>
            <a:r>
              <a:rPr lang="it-IT" sz="2000" spc="-40" dirty="0" err="1"/>
              <a:t>partners</a:t>
            </a:r>
            <a:r>
              <a:rPr lang="it-IT" sz="2000" spc="-40" dirty="0"/>
              <a:t> (VET training centers and a </a:t>
            </a:r>
            <a:r>
              <a:rPr lang="it-IT" sz="2000" spc="-40" dirty="0" err="1"/>
              <a:t>national</a:t>
            </a:r>
            <a:r>
              <a:rPr lang="it-IT" sz="2000" spc="-40" dirty="0"/>
              <a:t> </a:t>
            </a:r>
            <a:r>
              <a:rPr lang="it-IT" sz="2000" spc="-40" dirty="0" err="1"/>
              <a:t>association</a:t>
            </a:r>
            <a:r>
              <a:rPr lang="it-IT" sz="2000" spc="-40" dirty="0"/>
              <a:t>) to </a:t>
            </a:r>
            <a:r>
              <a:rPr lang="it-IT" sz="2000" spc="-40" dirty="0" err="1"/>
              <a:t>increase</a:t>
            </a:r>
            <a:r>
              <a:rPr lang="it-IT" sz="2000" spc="-40" dirty="0"/>
              <a:t> the </a:t>
            </a:r>
            <a:r>
              <a:rPr lang="it-IT" sz="2000" spc="-40" dirty="0" err="1"/>
              <a:t>number</a:t>
            </a:r>
            <a:r>
              <a:rPr lang="it-IT" sz="2000" spc="-40" dirty="0"/>
              <a:t> of </a:t>
            </a:r>
            <a:r>
              <a:rPr lang="it-IT" sz="2000" spc="-40" dirty="0" err="1"/>
              <a:t>mobility</a:t>
            </a:r>
            <a:r>
              <a:rPr lang="it-IT" sz="2000" spc="-40" dirty="0"/>
              <a:t> </a:t>
            </a:r>
            <a:r>
              <a:rPr lang="it-IT" sz="2000" spc="-40" dirty="0" err="1"/>
              <a:t>exchanges</a:t>
            </a:r>
            <a:r>
              <a:rPr lang="it-IT" sz="2000" spc="-40" dirty="0"/>
              <a:t> in the building </a:t>
            </a:r>
            <a:r>
              <a:rPr lang="it-IT" sz="2000" spc="-40" dirty="0" err="1"/>
              <a:t>sector</a:t>
            </a:r>
            <a:r>
              <a:rPr lang="it-IT" sz="2000" spc="-40" dirty="0"/>
              <a:t>.</a:t>
            </a:r>
          </a:p>
          <a:p>
            <a:pPr algn="just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97823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3200" b="1" dirty="0"/>
              <a:t>"</a:t>
            </a:r>
            <a:r>
              <a:rPr lang="it-IT" sz="3200" b="1" dirty="0" err="1"/>
              <a:t>SoMExNet</a:t>
            </a:r>
            <a:r>
              <a:rPr lang="it-IT" sz="3200" b="1" dirty="0"/>
              <a:t> - </a:t>
            </a:r>
            <a:r>
              <a:rPr lang="it-IT" sz="2400" b="1" dirty="0"/>
              <a:t>Network </a:t>
            </a:r>
            <a:r>
              <a:rPr lang="it-IT" sz="2400" b="1" dirty="0" err="1"/>
              <a:t>enhancing</a:t>
            </a:r>
            <a:r>
              <a:rPr lang="it-IT" sz="2400" b="1" dirty="0"/>
              <a:t> the </a:t>
            </a:r>
            <a:r>
              <a:rPr lang="it-IT" sz="2400" b="1" dirty="0" err="1"/>
              <a:t>SoMEx</a:t>
            </a:r>
            <a:r>
              <a:rPr lang="it-IT" sz="2400" b="1" dirty="0"/>
              <a:t> </a:t>
            </a:r>
            <a:r>
              <a:rPr lang="it-IT" sz="2400" b="1" dirty="0" err="1"/>
              <a:t>app</a:t>
            </a:r>
            <a:r>
              <a:rPr lang="it-IT" sz="2400" b="1" dirty="0"/>
              <a:t>"</a:t>
            </a:r>
            <a:endParaRPr lang="en-GB" sz="2400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323528" y="1484784"/>
            <a:ext cx="6984776" cy="511256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2000" dirty="0" err="1"/>
              <a:t>SoMExNet</a:t>
            </a:r>
            <a:r>
              <a:rPr lang="it-IT" sz="2000" dirty="0"/>
              <a:t> </a:t>
            </a:r>
            <a:r>
              <a:rPr lang="it-IT" sz="2000" dirty="0" err="1"/>
              <a:t>started</a:t>
            </a:r>
            <a:r>
              <a:rPr lang="it-IT" sz="2000" dirty="0"/>
              <a:t> on 16th </a:t>
            </a:r>
            <a:r>
              <a:rPr lang="it-IT" sz="2000" dirty="0" err="1"/>
              <a:t>October</a:t>
            </a:r>
            <a:r>
              <a:rPr lang="it-IT" sz="2000" dirty="0"/>
              <a:t> 2017 and </a:t>
            </a:r>
            <a:r>
              <a:rPr lang="it-IT" sz="2000" dirty="0" err="1"/>
              <a:t>will</a:t>
            </a:r>
            <a:r>
              <a:rPr lang="it-IT" sz="2000" dirty="0"/>
              <a:t> end on </a:t>
            </a:r>
            <a:r>
              <a:rPr lang="it-IT" sz="2000" dirty="0" err="1"/>
              <a:t>October</a:t>
            </a:r>
            <a:r>
              <a:rPr lang="it-IT" sz="2000" dirty="0"/>
              <a:t> 15th 2019.</a:t>
            </a:r>
          </a:p>
          <a:p>
            <a:pPr marL="0" indent="0" algn="just">
              <a:buNone/>
            </a:pPr>
            <a:r>
              <a:rPr lang="it-IT" sz="2000" dirty="0"/>
              <a:t>The </a:t>
            </a:r>
            <a:r>
              <a:rPr lang="it-IT" sz="2000" dirty="0" err="1"/>
              <a:t>specific</a:t>
            </a:r>
            <a:r>
              <a:rPr lang="it-IT" sz="2000" dirty="0"/>
              <a:t> </a:t>
            </a:r>
            <a:r>
              <a:rPr lang="it-IT" sz="2000" dirty="0" err="1"/>
              <a:t>objective</a:t>
            </a:r>
            <a:r>
              <a:rPr lang="it-IT" sz="2000" dirty="0"/>
              <a:t> of </a:t>
            </a:r>
            <a:r>
              <a:rPr lang="it-IT" sz="2000" dirty="0" err="1"/>
              <a:t>SoMExNet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to </a:t>
            </a:r>
            <a:r>
              <a:rPr lang="it-IT" sz="2000" dirty="0" err="1"/>
              <a:t>enlarge</a:t>
            </a:r>
            <a:r>
              <a:rPr lang="it-IT" sz="2000" dirty="0"/>
              <a:t> the </a:t>
            </a:r>
            <a:r>
              <a:rPr lang="it-IT" sz="2000" dirty="0" err="1"/>
              <a:t>number</a:t>
            </a:r>
            <a:r>
              <a:rPr lang="it-IT" sz="2000" dirty="0"/>
              <a:t> of </a:t>
            </a:r>
            <a:r>
              <a:rPr lang="it-IT" sz="2000" dirty="0" err="1"/>
              <a:t>institutions</a:t>
            </a:r>
            <a:r>
              <a:rPr lang="it-IT" sz="2000" dirty="0"/>
              <a:t> </a:t>
            </a:r>
            <a:r>
              <a:rPr lang="it-IT" sz="2000" dirty="0" err="1"/>
              <a:t>using</a:t>
            </a:r>
            <a:r>
              <a:rPr lang="it-IT" sz="2000" dirty="0"/>
              <a:t> the </a:t>
            </a:r>
            <a:r>
              <a:rPr lang="it-IT" sz="2000" dirty="0" err="1"/>
              <a:t>app</a:t>
            </a:r>
            <a:r>
              <a:rPr lang="it-IT" sz="2000" dirty="0"/>
              <a:t> and, by </a:t>
            </a:r>
            <a:r>
              <a:rPr lang="it-IT" sz="2000" dirty="0" err="1"/>
              <a:t>that</a:t>
            </a:r>
            <a:r>
              <a:rPr lang="it-IT" sz="2000" dirty="0"/>
              <a:t> </a:t>
            </a:r>
            <a:r>
              <a:rPr lang="it-IT" sz="2000" dirty="0" err="1"/>
              <a:t>means</a:t>
            </a:r>
            <a:r>
              <a:rPr lang="it-IT" sz="2000" dirty="0"/>
              <a:t>, the </a:t>
            </a:r>
            <a:r>
              <a:rPr lang="it-IT" sz="2000" dirty="0" err="1"/>
              <a:t>number</a:t>
            </a:r>
            <a:r>
              <a:rPr lang="it-IT" sz="2000" dirty="0"/>
              <a:t> of </a:t>
            </a:r>
            <a:r>
              <a:rPr lang="it-IT" sz="2000" dirty="0" err="1"/>
              <a:t>mobility</a:t>
            </a:r>
            <a:r>
              <a:rPr lang="it-IT" sz="2000" dirty="0"/>
              <a:t> </a:t>
            </a:r>
            <a:r>
              <a:rPr lang="it-IT" sz="2000" dirty="0" err="1"/>
              <a:t>exchanges</a:t>
            </a:r>
            <a:r>
              <a:rPr lang="it-IT" sz="2000" dirty="0"/>
              <a:t> in Europe. By </a:t>
            </a:r>
            <a:r>
              <a:rPr lang="it-IT" sz="2000" dirty="0" err="1"/>
              <a:t>sensitizing</a:t>
            </a:r>
            <a:r>
              <a:rPr lang="it-IT" sz="2000" dirty="0"/>
              <a:t> </a:t>
            </a:r>
            <a:r>
              <a:rPr lang="it-IT" sz="2000" dirty="0" err="1"/>
              <a:t>trainees</a:t>
            </a:r>
            <a:r>
              <a:rPr lang="it-IT" sz="2000" dirty="0"/>
              <a:t> to the </a:t>
            </a:r>
            <a:r>
              <a:rPr lang="it-IT" sz="2000" dirty="0" err="1"/>
              <a:t>mobility</a:t>
            </a:r>
            <a:r>
              <a:rPr lang="it-IT" sz="2000" dirty="0"/>
              <a:t> </a:t>
            </a:r>
            <a:r>
              <a:rPr lang="it-IT" sz="2000" dirty="0" err="1"/>
              <a:t>process</a:t>
            </a:r>
            <a:r>
              <a:rPr lang="it-IT" sz="2000" dirty="0"/>
              <a:t>, </a:t>
            </a:r>
            <a:r>
              <a:rPr lang="it-IT" sz="2000" dirty="0" err="1"/>
              <a:t>we</a:t>
            </a:r>
            <a:r>
              <a:rPr lang="it-IT" sz="2000" dirty="0"/>
              <a:t> </a:t>
            </a:r>
            <a:r>
              <a:rPr lang="it-IT" sz="2000" dirty="0" err="1"/>
              <a:t>aim</a:t>
            </a:r>
            <a:r>
              <a:rPr lang="it-IT" sz="2000" dirty="0"/>
              <a:t> to </a:t>
            </a:r>
            <a:r>
              <a:rPr lang="it-IT" sz="2000" dirty="0" err="1"/>
              <a:t>reach</a:t>
            </a:r>
            <a:r>
              <a:rPr lang="it-IT" sz="2000" dirty="0"/>
              <a:t> the global </a:t>
            </a:r>
            <a:r>
              <a:rPr lang="it-IT" sz="2000" dirty="0" err="1"/>
              <a:t>objective</a:t>
            </a:r>
            <a:r>
              <a:rPr lang="it-IT" sz="2000" dirty="0"/>
              <a:t> of </a:t>
            </a:r>
            <a:r>
              <a:rPr lang="it-IT" sz="2000" dirty="0" err="1"/>
              <a:t>increasing</a:t>
            </a:r>
            <a:r>
              <a:rPr lang="it-IT" sz="2000" dirty="0"/>
              <a:t> the </a:t>
            </a:r>
            <a:r>
              <a:rPr lang="it-IT" sz="2000" dirty="0" err="1"/>
              <a:t>mobility</a:t>
            </a:r>
            <a:r>
              <a:rPr lang="it-IT" sz="2000" dirty="0"/>
              <a:t> of </a:t>
            </a:r>
            <a:r>
              <a:rPr lang="it-IT" sz="2000" dirty="0" err="1"/>
              <a:t>young</a:t>
            </a:r>
            <a:r>
              <a:rPr lang="it-IT" sz="2000" dirty="0"/>
              <a:t> </a:t>
            </a:r>
            <a:r>
              <a:rPr lang="it-IT" sz="2000" dirty="0" err="1"/>
              <a:t>workers</a:t>
            </a:r>
            <a:r>
              <a:rPr lang="it-IT" sz="2000" dirty="0"/>
              <a:t> in the building </a:t>
            </a:r>
            <a:r>
              <a:rPr lang="it-IT" sz="2000" dirty="0" err="1"/>
              <a:t>sector</a:t>
            </a:r>
            <a:r>
              <a:rPr lang="it-IT" sz="2000" dirty="0"/>
              <a:t> on the </a:t>
            </a:r>
            <a:r>
              <a:rPr lang="it-IT" sz="2000" dirty="0" err="1"/>
              <a:t>European</a:t>
            </a:r>
            <a:r>
              <a:rPr lang="it-IT" sz="2000" dirty="0"/>
              <a:t> </a:t>
            </a:r>
            <a:r>
              <a:rPr lang="it-IT" sz="2000" dirty="0" err="1"/>
              <a:t>labor</a:t>
            </a:r>
            <a:r>
              <a:rPr lang="it-IT" sz="2000" dirty="0"/>
              <a:t> market.</a:t>
            </a:r>
          </a:p>
          <a:p>
            <a:pPr marL="0" indent="0">
              <a:buNone/>
            </a:pPr>
            <a:endParaRPr lang="it-IT" sz="2000" dirty="0"/>
          </a:p>
          <a:p>
            <a:pPr marL="0" indent="0">
              <a:buNone/>
            </a:pPr>
            <a:endParaRPr lang="it-IT" sz="2000" dirty="0"/>
          </a:p>
          <a:p>
            <a:pPr marL="0" indent="0">
              <a:buNone/>
            </a:pPr>
            <a:r>
              <a:rPr lang="it-IT" sz="2000" dirty="0"/>
              <a:t> </a:t>
            </a:r>
          </a:p>
          <a:p>
            <a:pPr marL="0" indent="0">
              <a:buNone/>
            </a:pPr>
            <a:endParaRPr lang="it-IT" sz="2000" dirty="0"/>
          </a:p>
          <a:p>
            <a:pPr marL="0" indent="0">
              <a:buNone/>
            </a:pPr>
            <a:endParaRPr lang="it-IT" sz="2000" dirty="0"/>
          </a:p>
          <a:p>
            <a:pPr marL="0" indent="0">
              <a:buNone/>
            </a:pPr>
            <a:endParaRPr lang="it-IT" sz="2000" dirty="0">
              <a:hlinkClick r:id="rId3"/>
            </a:endParaRPr>
          </a:p>
          <a:p>
            <a:pPr marL="0" indent="0" algn="just">
              <a:buNone/>
            </a:pP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673888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3200" b="1" dirty="0"/>
              <a:t>"</a:t>
            </a:r>
            <a:r>
              <a:rPr lang="it-IT" sz="3200" b="1" dirty="0" err="1"/>
              <a:t>SoMExNet</a:t>
            </a:r>
            <a:r>
              <a:rPr lang="it-IT" sz="3200" b="1" dirty="0"/>
              <a:t> - </a:t>
            </a:r>
            <a:r>
              <a:rPr lang="it-IT" sz="2400" b="1" dirty="0"/>
              <a:t>Network </a:t>
            </a:r>
            <a:r>
              <a:rPr lang="it-IT" sz="2400" b="1" dirty="0" err="1"/>
              <a:t>enhancing</a:t>
            </a:r>
            <a:r>
              <a:rPr lang="it-IT" sz="2400" b="1" dirty="0"/>
              <a:t> the </a:t>
            </a:r>
            <a:r>
              <a:rPr lang="it-IT" sz="2400" b="1" dirty="0" err="1"/>
              <a:t>SoMEx</a:t>
            </a:r>
            <a:r>
              <a:rPr lang="it-IT" sz="2400" b="1" dirty="0"/>
              <a:t> </a:t>
            </a:r>
            <a:r>
              <a:rPr lang="it-IT" sz="2400" b="1" dirty="0" err="1"/>
              <a:t>app</a:t>
            </a:r>
            <a:r>
              <a:rPr lang="it-IT" sz="2400" b="1" dirty="0"/>
              <a:t>"</a:t>
            </a:r>
            <a:endParaRPr lang="en-GB" sz="2400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323528" y="1484784"/>
            <a:ext cx="6984776" cy="511256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2000" dirty="0"/>
              <a:t>The core </a:t>
            </a:r>
            <a:r>
              <a:rPr lang="it-IT" sz="2000" dirty="0" err="1"/>
              <a:t>partners</a:t>
            </a:r>
            <a:r>
              <a:rPr lang="it-IT" sz="2000" dirty="0"/>
              <a:t> </a:t>
            </a:r>
            <a:r>
              <a:rPr lang="it-IT" sz="2000" dirty="0" err="1"/>
              <a:t>will</a:t>
            </a:r>
            <a:r>
              <a:rPr lang="it-IT" sz="2000" dirty="0"/>
              <a:t> </a:t>
            </a:r>
            <a:r>
              <a:rPr lang="it-IT" sz="2000" dirty="0" err="1"/>
              <a:t>develop</a:t>
            </a:r>
            <a:r>
              <a:rPr lang="it-IT" sz="2000" dirty="0"/>
              <a:t> an </a:t>
            </a:r>
            <a:r>
              <a:rPr lang="it-IT" sz="2000" dirty="0" err="1"/>
              <a:t>extensive</a:t>
            </a:r>
            <a:r>
              <a:rPr lang="it-IT" sz="2000" dirty="0"/>
              <a:t> </a:t>
            </a:r>
            <a:r>
              <a:rPr lang="it-IT" sz="2000" dirty="0" err="1"/>
              <a:t>process</a:t>
            </a:r>
            <a:r>
              <a:rPr lang="it-IT" sz="2000" dirty="0"/>
              <a:t> and </a:t>
            </a:r>
            <a:r>
              <a:rPr lang="it-IT" sz="2000" dirty="0" err="1"/>
              <a:t>toolkit</a:t>
            </a:r>
            <a:r>
              <a:rPr lang="it-IT" sz="2000" dirty="0"/>
              <a:t>, to </a:t>
            </a:r>
            <a:r>
              <a:rPr lang="it-IT" sz="2000" dirty="0" err="1"/>
              <a:t>make</a:t>
            </a:r>
            <a:r>
              <a:rPr lang="it-IT" sz="2000" dirty="0"/>
              <a:t> the </a:t>
            </a:r>
            <a:r>
              <a:rPr lang="it-IT" sz="2000" dirty="0" err="1"/>
              <a:t>app</a:t>
            </a:r>
            <a:r>
              <a:rPr lang="it-IT" sz="2000" dirty="0"/>
              <a:t> </a:t>
            </a:r>
            <a:r>
              <a:rPr lang="it-IT" sz="2000" dirty="0" err="1"/>
              <a:t>available</a:t>
            </a:r>
            <a:r>
              <a:rPr lang="it-IT" sz="2000" dirty="0"/>
              <a:t> to </a:t>
            </a:r>
            <a:r>
              <a:rPr lang="it-IT" sz="2000" dirty="0" err="1"/>
              <a:t>any</a:t>
            </a:r>
            <a:r>
              <a:rPr lang="it-IT" sz="2000" dirty="0"/>
              <a:t> </a:t>
            </a:r>
            <a:r>
              <a:rPr lang="it-IT" sz="2000" dirty="0" err="1"/>
              <a:t>institution</a:t>
            </a:r>
            <a:r>
              <a:rPr lang="it-IT" sz="2000" dirty="0"/>
              <a:t> in the building </a:t>
            </a:r>
            <a:r>
              <a:rPr lang="it-IT" sz="2000" dirty="0" err="1"/>
              <a:t>sector</a:t>
            </a:r>
            <a:r>
              <a:rPr lang="it-IT" sz="2000" dirty="0"/>
              <a:t> </a:t>
            </a:r>
            <a:r>
              <a:rPr lang="it-IT" sz="2000" dirty="0" err="1"/>
              <a:t>interested</a:t>
            </a:r>
            <a:r>
              <a:rPr lang="it-IT" sz="2000" dirty="0"/>
              <a:t> in </a:t>
            </a:r>
            <a:r>
              <a:rPr lang="it-IT" sz="2000" dirty="0" err="1"/>
              <a:t>it</a:t>
            </a:r>
            <a:r>
              <a:rPr lang="it-IT" sz="2000" dirty="0"/>
              <a:t>. To </a:t>
            </a:r>
            <a:r>
              <a:rPr lang="it-IT" sz="2000" dirty="0" err="1"/>
              <a:t>achieve</a:t>
            </a:r>
            <a:r>
              <a:rPr lang="it-IT" sz="2000" dirty="0"/>
              <a:t> </a:t>
            </a:r>
            <a:r>
              <a:rPr lang="it-IT" sz="2000" dirty="0" err="1"/>
              <a:t>this</a:t>
            </a:r>
            <a:r>
              <a:rPr lang="it-IT" sz="2000" dirty="0"/>
              <a:t>, </a:t>
            </a:r>
            <a:r>
              <a:rPr lang="it-IT" sz="2000" dirty="0" err="1"/>
              <a:t>we</a:t>
            </a:r>
            <a:r>
              <a:rPr lang="it-IT" sz="2000" dirty="0"/>
              <a:t> </a:t>
            </a:r>
            <a:r>
              <a:rPr lang="it-IT" sz="2000" dirty="0" err="1"/>
              <a:t>will</a:t>
            </a:r>
            <a:r>
              <a:rPr lang="it-IT" sz="2000" dirty="0"/>
              <a:t>:</a:t>
            </a:r>
            <a:endParaRPr lang="it-IT" sz="2000" b="1" dirty="0"/>
          </a:p>
          <a:p>
            <a:pPr algn="just"/>
            <a:r>
              <a:rPr lang="it-IT" sz="2000" dirty="0"/>
              <a:t>transfer the </a:t>
            </a:r>
            <a:r>
              <a:rPr lang="it-IT" sz="2000" dirty="0" err="1"/>
              <a:t>Android</a:t>
            </a:r>
            <a:r>
              <a:rPr lang="it-IT" sz="2000" dirty="0"/>
              <a:t> </a:t>
            </a:r>
            <a:r>
              <a:rPr lang="it-IT" sz="2000" dirty="0" err="1"/>
              <a:t>app</a:t>
            </a:r>
            <a:r>
              <a:rPr lang="it-IT" sz="2000" dirty="0"/>
              <a:t> (new </a:t>
            </a:r>
            <a:r>
              <a:rPr lang="it-IT" sz="2000" dirty="0" err="1"/>
              <a:t>technical</a:t>
            </a:r>
            <a:r>
              <a:rPr lang="it-IT" sz="2000" dirty="0"/>
              <a:t> partner),</a:t>
            </a:r>
          </a:p>
          <a:p>
            <a:pPr algn="just"/>
            <a:r>
              <a:rPr lang="it-IT" sz="2000" dirty="0"/>
              <a:t>make the app </a:t>
            </a:r>
            <a:r>
              <a:rPr lang="it-IT" sz="2000" dirty="0" err="1"/>
              <a:t>available</a:t>
            </a:r>
            <a:r>
              <a:rPr lang="it-IT" sz="2000" dirty="0"/>
              <a:t> on IOS, </a:t>
            </a:r>
            <a:r>
              <a:rPr lang="it-IT" sz="2000" dirty="0" err="1"/>
              <a:t>too</a:t>
            </a:r>
            <a:r>
              <a:rPr lang="it-IT" sz="2000" dirty="0"/>
              <a:t>,</a:t>
            </a:r>
          </a:p>
          <a:p>
            <a:pPr algn="just"/>
            <a:r>
              <a:rPr lang="it-IT" sz="2000" dirty="0" err="1"/>
              <a:t>insure</a:t>
            </a:r>
            <a:r>
              <a:rPr lang="it-IT" sz="2000" dirty="0"/>
              <a:t> the </a:t>
            </a:r>
            <a:r>
              <a:rPr lang="it-IT" sz="2000" dirty="0" err="1"/>
              <a:t>largest</a:t>
            </a:r>
            <a:r>
              <a:rPr lang="it-IT" sz="2000" dirty="0"/>
              <a:t> </a:t>
            </a:r>
            <a:r>
              <a:rPr lang="it-IT" sz="2000" dirty="0" err="1"/>
              <a:t>dissemination</a:t>
            </a:r>
            <a:r>
              <a:rPr lang="it-IT" sz="2000" dirty="0"/>
              <a:t> </a:t>
            </a:r>
            <a:r>
              <a:rPr lang="it-IT" sz="2000" dirty="0" err="1"/>
              <a:t>possible</a:t>
            </a:r>
            <a:r>
              <a:rPr lang="it-IT" sz="2000" dirty="0"/>
              <a:t> for the </a:t>
            </a:r>
            <a:r>
              <a:rPr lang="it-IT" sz="2000" dirty="0" err="1"/>
              <a:t>app</a:t>
            </a:r>
            <a:r>
              <a:rPr lang="it-IT" sz="2000" dirty="0"/>
              <a:t> </a:t>
            </a:r>
            <a:r>
              <a:rPr lang="it-IT" sz="2000" dirty="0" err="1"/>
              <a:t>through</a:t>
            </a:r>
            <a:r>
              <a:rPr lang="it-IT" sz="2000" dirty="0"/>
              <a:t> a </a:t>
            </a:r>
            <a:r>
              <a:rPr lang="it-IT" sz="2000" dirty="0" err="1"/>
              <a:t>users</a:t>
            </a:r>
            <a:r>
              <a:rPr lang="it-IT" sz="2000" dirty="0"/>
              <a:t>’ network </a:t>
            </a:r>
            <a:r>
              <a:rPr lang="it-IT" sz="2000" dirty="0" err="1"/>
              <a:t>linked</a:t>
            </a:r>
            <a:r>
              <a:rPr lang="it-IT" sz="2000" dirty="0"/>
              <a:t> by a </a:t>
            </a:r>
            <a:r>
              <a:rPr lang="it-IT" sz="2000" dirty="0" err="1"/>
              <a:t>users</a:t>
            </a:r>
            <a:r>
              <a:rPr lang="it-IT" sz="2000" dirty="0"/>
              <a:t>’ </a:t>
            </a:r>
            <a:r>
              <a:rPr lang="it-IT" sz="2000" dirty="0" err="1"/>
              <a:t>adhesion</a:t>
            </a:r>
            <a:r>
              <a:rPr lang="it-IT" sz="2000" dirty="0"/>
              <a:t> charter,</a:t>
            </a:r>
          </a:p>
          <a:p>
            <a:pPr algn="just"/>
            <a:r>
              <a:rPr lang="it-IT" sz="2000" dirty="0" err="1"/>
              <a:t>develop</a:t>
            </a:r>
            <a:r>
              <a:rPr lang="it-IT" sz="2000" dirty="0"/>
              <a:t> </a:t>
            </a:r>
            <a:r>
              <a:rPr lang="it-IT" sz="2000" dirty="0" err="1"/>
              <a:t>tools</a:t>
            </a:r>
            <a:r>
              <a:rPr lang="it-IT" sz="2000" dirty="0"/>
              <a:t> (collaborative </a:t>
            </a:r>
            <a:r>
              <a:rPr lang="it-IT" sz="2000" dirty="0" err="1"/>
              <a:t>platform</a:t>
            </a:r>
            <a:r>
              <a:rPr lang="it-IT" sz="2000" dirty="0"/>
              <a:t>, </a:t>
            </a:r>
            <a:r>
              <a:rPr lang="it-IT" sz="2000" dirty="0" err="1"/>
              <a:t>users</a:t>
            </a:r>
            <a:r>
              <a:rPr lang="it-IT" sz="2000" dirty="0"/>
              <a:t>’ kit, </a:t>
            </a:r>
            <a:r>
              <a:rPr lang="it-IT" sz="2000" dirty="0" err="1"/>
              <a:t>pedagogical</a:t>
            </a:r>
            <a:r>
              <a:rPr lang="it-IT" sz="2000" dirty="0"/>
              <a:t> kit and </a:t>
            </a:r>
            <a:r>
              <a:rPr lang="it-IT" sz="2000" dirty="0" err="1"/>
              <a:t>pedagogical</a:t>
            </a:r>
            <a:r>
              <a:rPr lang="it-IT" sz="2000" dirty="0"/>
              <a:t> </a:t>
            </a:r>
            <a:r>
              <a:rPr lang="it-IT" sz="2000" dirty="0" err="1"/>
              <a:t>process</a:t>
            </a:r>
            <a:r>
              <a:rPr lang="it-IT" sz="2000" dirty="0"/>
              <a:t>) </a:t>
            </a:r>
            <a:r>
              <a:rPr lang="it-IT" sz="2000" dirty="0" err="1"/>
              <a:t>that</a:t>
            </a:r>
            <a:r>
              <a:rPr lang="it-IT" sz="2000" dirty="0"/>
              <a:t> </a:t>
            </a:r>
            <a:r>
              <a:rPr lang="it-IT" sz="2000" dirty="0" err="1"/>
              <a:t>will</a:t>
            </a:r>
            <a:r>
              <a:rPr lang="it-IT" sz="2000" dirty="0"/>
              <a:t> </a:t>
            </a:r>
            <a:r>
              <a:rPr lang="it-IT" sz="2000" dirty="0" err="1"/>
              <a:t>accompany</a:t>
            </a:r>
            <a:r>
              <a:rPr lang="it-IT" sz="2000" dirty="0"/>
              <a:t> the </a:t>
            </a:r>
            <a:r>
              <a:rPr lang="it-IT" sz="2000" dirty="0" err="1"/>
              <a:t>app</a:t>
            </a:r>
            <a:r>
              <a:rPr lang="it-IT" sz="2000" dirty="0"/>
              <a:t> and help the </a:t>
            </a:r>
            <a:r>
              <a:rPr lang="it-IT" sz="2000" dirty="0" err="1"/>
              <a:t>associated</a:t>
            </a:r>
            <a:r>
              <a:rPr lang="it-IT" sz="2000" dirty="0"/>
              <a:t> </a:t>
            </a:r>
            <a:r>
              <a:rPr lang="it-IT" sz="2000" dirty="0" err="1"/>
              <a:t>partners</a:t>
            </a:r>
            <a:r>
              <a:rPr lang="it-IT" sz="2000" dirty="0"/>
              <a:t> to use </a:t>
            </a:r>
            <a:r>
              <a:rPr lang="it-IT" sz="2000" dirty="0" err="1"/>
              <a:t>it</a:t>
            </a:r>
            <a:r>
              <a:rPr lang="it-IT" sz="2000" dirty="0"/>
              <a:t> for </a:t>
            </a:r>
            <a:r>
              <a:rPr lang="it-IT" sz="2000" dirty="0" err="1"/>
              <a:t>their</a:t>
            </a:r>
            <a:r>
              <a:rPr lang="it-IT" sz="2000" dirty="0"/>
              <a:t> </a:t>
            </a:r>
            <a:r>
              <a:rPr lang="it-IT" sz="2000" dirty="0" err="1"/>
              <a:t>mobility</a:t>
            </a:r>
            <a:r>
              <a:rPr lang="it-IT" sz="2000" dirty="0"/>
              <a:t> </a:t>
            </a:r>
            <a:r>
              <a:rPr lang="it-IT" sz="2000" dirty="0" err="1"/>
              <a:t>projects</a:t>
            </a:r>
            <a:r>
              <a:rPr lang="it-IT" sz="2000" dirty="0"/>
              <a:t> in an </a:t>
            </a:r>
            <a:r>
              <a:rPr lang="it-IT" sz="2000" dirty="0" err="1"/>
              <a:t>autonomous</a:t>
            </a:r>
            <a:r>
              <a:rPr lang="it-IT" sz="2000" dirty="0"/>
              <a:t> way.</a:t>
            </a:r>
          </a:p>
        </p:txBody>
      </p:sp>
    </p:spTree>
    <p:extLst>
      <p:ext uri="{BB962C8B-B14F-4D97-AF65-F5344CB8AC3E}">
        <p14:creationId xmlns:p14="http://schemas.microsoft.com/office/powerpoint/2010/main" val="5554116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 err="1"/>
              <a:t>SoMEx</a:t>
            </a:r>
            <a:r>
              <a:rPr lang="en-GB" sz="3200" b="1" dirty="0"/>
              <a:t> - </a:t>
            </a:r>
            <a:r>
              <a:rPr lang="en-GB" sz="2500" b="1" dirty="0"/>
              <a:t>Social Media in Exchanges</a:t>
            </a:r>
            <a:endParaRPr lang="en-GB" sz="25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484784"/>
            <a:ext cx="4248472" cy="518457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1600" b="1" dirty="0">
                <a:solidFill>
                  <a:schemeClr val="accent2"/>
                </a:solidFill>
              </a:rPr>
              <a:t>ADVANTAGES FOR PARTICIPANTS</a:t>
            </a:r>
          </a:p>
          <a:p>
            <a:pPr marL="0" indent="0" algn="just">
              <a:buNone/>
            </a:pPr>
            <a:r>
              <a:rPr lang="it-IT" sz="1600" dirty="0" err="1"/>
              <a:t>SomexNet</a:t>
            </a:r>
            <a:r>
              <a:rPr lang="it-IT" sz="1600" dirty="0"/>
              <a:t> </a:t>
            </a:r>
            <a:r>
              <a:rPr lang="it-IT" sz="1600" dirty="0" err="1"/>
              <a:t>is</a:t>
            </a:r>
            <a:r>
              <a:rPr lang="it-IT" sz="1600" dirty="0"/>
              <a:t> an </a:t>
            </a:r>
            <a:r>
              <a:rPr lang="it-IT" sz="1600" dirty="0" err="1"/>
              <a:t>innovation</a:t>
            </a:r>
            <a:r>
              <a:rPr lang="it-IT" sz="1600" dirty="0"/>
              <a:t> for </a:t>
            </a:r>
            <a:r>
              <a:rPr lang="it-IT" sz="1600" dirty="0" err="1"/>
              <a:t>mobility</a:t>
            </a:r>
            <a:r>
              <a:rPr lang="it-IT" sz="1600" dirty="0"/>
              <a:t>.</a:t>
            </a:r>
          </a:p>
          <a:p>
            <a:pPr marL="0" indent="0" algn="just">
              <a:buNone/>
            </a:pPr>
            <a:r>
              <a:rPr lang="it-IT" sz="1600" dirty="0"/>
              <a:t>In </a:t>
            </a:r>
            <a:r>
              <a:rPr lang="it-IT" sz="1600" dirty="0" err="1"/>
              <a:t>addition</a:t>
            </a:r>
            <a:r>
              <a:rPr lang="it-IT" sz="1600" dirty="0"/>
              <a:t> to the </a:t>
            </a:r>
            <a:r>
              <a:rPr lang="it-IT" sz="1600" dirty="0" err="1"/>
              <a:t>content</a:t>
            </a:r>
            <a:r>
              <a:rPr lang="it-IT" sz="1600" dirty="0"/>
              <a:t> </a:t>
            </a:r>
            <a:r>
              <a:rPr lang="it-IT" sz="1600" dirty="0" err="1"/>
              <a:t>present</a:t>
            </a:r>
            <a:r>
              <a:rPr lang="it-IT" sz="1600" dirty="0"/>
              <a:t> in the </a:t>
            </a:r>
            <a:r>
              <a:rPr lang="it-IT" sz="1600" dirty="0" err="1"/>
              <a:t>previous</a:t>
            </a:r>
            <a:r>
              <a:rPr lang="it-IT" sz="1600" dirty="0"/>
              <a:t> </a:t>
            </a:r>
            <a:r>
              <a:rPr lang="it-IT" sz="1600" dirty="0" err="1"/>
              <a:t>version</a:t>
            </a:r>
            <a:r>
              <a:rPr lang="it-IT" sz="1600" dirty="0"/>
              <a:t> of </a:t>
            </a:r>
            <a:r>
              <a:rPr lang="it-IT" sz="1600" dirty="0" err="1"/>
              <a:t>Somex</a:t>
            </a:r>
            <a:r>
              <a:rPr lang="it-IT" sz="1600" dirty="0"/>
              <a:t>, </a:t>
            </a:r>
            <a:r>
              <a:rPr lang="it-IT" sz="1600" dirty="0" err="1"/>
              <a:t>participants</a:t>
            </a:r>
            <a:r>
              <a:rPr lang="it-IT" sz="1600" dirty="0"/>
              <a:t> </a:t>
            </a:r>
            <a:r>
              <a:rPr lang="it-IT" sz="1600" dirty="0" err="1"/>
              <a:t>will</a:t>
            </a:r>
            <a:r>
              <a:rPr lang="it-IT" sz="1600" dirty="0"/>
              <a:t> benefit from a </a:t>
            </a:r>
            <a:r>
              <a:rPr lang="it-IT" sz="1600" dirty="0" err="1"/>
              <a:t>reserved</a:t>
            </a:r>
            <a:r>
              <a:rPr lang="it-IT" sz="1600" dirty="0"/>
              <a:t> area </a:t>
            </a:r>
            <a:r>
              <a:rPr lang="it-IT" sz="1600" dirty="0" err="1"/>
              <a:t>where</a:t>
            </a:r>
            <a:r>
              <a:rPr lang="it-IT" sz="1600" dirty="0"/>
              <a:t> information </a:t>
            </a:r>
            <a:r>
              <a:rPr lang="it-IT" sz="1600" dirty="0" err="1"/>
              <a:t>will</a:t>
            </a:r>
            <a:r>
              <a:rPr lang="it-IT" sz="1600" dirty="0"/>
              <a:t> be </a:t>
            </a:r>
            <a:r>
              <a:rPr lang="it-IT" sz="1600" dirty="0" err="1"/>
              <a:t>present</a:t>
            </a:r>
            <a:r>
              <a:rPr lang="it-IT" sz="1600" dirty="0"/>
              <a:t> </a:t>
            </a:r>
            <a:r>
              <a:rPr lang="it-IT" sz="1600" dirty="0" err="1"/>
              <a:t>not</a:t>
            </a:r>
            <a:r>
              <a:rPr lang="it-IT" sz="1600" dirty="0"/>
              <a:t> </a:t>
            </a:r>
            <a:r>
              <a:rPr lang="it-IT" sz="1600" dirty="0" err="1"/>
              <a:t>only</a:t>
            </a:r>
            <a:r>
              <a:rPr lang="it-IT" sz="1600" dirty="0"/>
              <a:t> </a:t>
            </a:r>
            <a:r>
              <a:rPr lang="it-IT" sz="1600" dirty="0" err="1"/>
              <a:t>concerning</a:t>
            </a:r>
            <a:r>
              <a:rPr lang="it-IT" sz="1600" dirty="0"/>
              <a:t> the </a:t>
            </a:r>
            <a:r>
              <a:rPr lang="it-IT" sz="1600" dirty="0" err="1"/>
              <a:t>destination</a:t>
            </a:r>
            <a:r>
              <a:rPr lang="it-IT" sz="1600" dirty="0"/>
              <a:t> country </a:t>
            </a:r>
            <a:r>
              <a:rPr lang="it-IT" sz="1600" dirty="0" err="1"/>
              <a:t>but</a:t>
            </a:r>
            <a:r>
              <a:rPr lang="it-IT" sz="1600" dirty="0"/>
              <a:t> </a:t>
            </a:r>
            <a:r>
              <a:rPr lang="it-IT" sz="1600" dirty="0" err="1"/>
              <a:t>also</a:t>
            </a:r>
            <a:r>
              <a:rPr lang="it-IT" sz="1600" dirty="0"/>
              <a:t> the training </a:t>
            </a:r>
            <a:r>
              <a:rPr lang="it-IT" sz="1600" dirty="0" err="1"/>
              <a:t>experience</a:t>
            </a:r>
            <a:r>
              <a:rPr lang="it-IT" sz="1600" dirty="0"/>
              <a:t> (agenda, training </a:t>
            </a:r>
            <a:r>
              <a:rPr lang="it-IT" sz="1600" dirty="0" err="1"/>
              <a:t>program</a:t>
            </a:r>
            <a:r>
              <a:rPr lang="it-IT" sz="1600" dirty="0"/>
              <a:t>, </a:t>
            </a:r>
            <a:r>
              <a:rPr lang="it-IT" sz="1600" dirty="0" err="1"/>
              <a:t>teaching</a:t>
            </a:r>
            <a:r>
              <a:rPr lang="it-IT" sz="1600" dirty="0"/>
              <a:t> </a:t>
            </a:r>
            <a:r>
              <a:rPr lang="it-IT" sz="1600" dirty="0" err="1"/>
              <a:t>material</a:t>
            </a:r>
            <a:r>
              <a:rPr lang="it-IT" sz="1600" dirty="0"/>
              <a:t>, </a:t>
            </a:r>
            <a:r>
              <a:rPr lang="it-IT" sz="1600" dirty="0" err="1"/>
              <a:t>useful</a:t>
            </a:r>
            <a:r>
              <a:rPr lang="it-IT" sz="1600" dirty="0"/>
              <a:t> </a:t>
            </a:r>
            <a:r>
              <a:rPr lang="it-IT" sz="1600" dirty="0" err="1"/>
              <a:t>contacts</a:t>
            </a:r>
            <a:r>
              <a:rPr lang="it-IT" sz="1600" dirty="0"/>
              <a:t>, </a:t>
            </a:r>
            <a:r>
              <a:rPr lang="it-IT" sz="1600" dirty="0" err="1"/>
              <a:t>etc</a:t>
            </a:r>
            <a:r>
              <a:rPr lang="it-IT" sz="1600" dirty="0"/>
              <a:t>…)</a:t>
            </a:r>
          </a:p>
          <a:p>
            <a:pPr marL="0" indent="0" algn="just">
              <a:buNone/>
            </a:pPr>
            <a:r>
              <a:rPr lang="it-IT" sz="1600" dirty="0" err="1"/>
              <a:t>As</a:t>
            </a:r>
            <a:r>
              <a:rPr lang="it-IT" sz="1600" dirty="0"/>
              <a:t> for </a:t>
            </a:r>
            <a:r>
              <a:rPr lang="it-IT" sz="1600" dirty="0" err="1"/>
              <a:t>SoMExNet</a:t>
            </a:r>
            <a:r>
              <a:rPr lang="it-IT" sz="1600" dirty="0"/>
              <a:t>, </a:t>
            </a:r>
            <a:r>
              <a:rPr lang="it-IT" sz="1600" dirty="0" err="1"/>
              <a:t>participants</a:t>
            </a:r>
            <a:r>
              <a:rPr lang="it-IT" sz="1600" dirty="0"/>
              <a:t> can </a:t>
            </a:r>
            <a:r>
              <a:rPr lang="it-IT" sz="1600" dirty="0" err="1"/>
              <a:t>also</a:t>
            </a:r>
            <a:r>
              <a:rPr lang="it-IT" sz="1600" dirty="0"/>
              <a:t> </a:t>
            </a:r>
            <a:r>
              <a:rPr lang="it-IT" sz="1600" dirty="0" err="1"/>
              <a:t>communicate</a:t>
            </a:r>
            <a:r>
              <a:rPr lang="it-IT" sz="1600" dirty="0"/>
              <a:t> via chat to make an </a:t>
            </a:r>
            <a:r>
              <a:rPr lang="it-IT" sz="1600" dirty="0" err="1"/>
              <a:t>appointment</a:t>
            </a:r>
            <a:r>
              <a:rPr lang="it-IT" sz="1600" dirty="0"/>
              <a:t>, to </a:t>
            </a:r>
            <a:r>
              <a:rPr lang="it-IT" sz="1600" dirty="0" err="1"/>
              <a:t>exchange</a:t>
            </a:r>
            <a:r>
              <a:rPr lang="it-IT" sz="1600" dirty="0"/>
              <a:t> opinions and </a:t>
            </a:r>
            <a:r>
              <a:rPr lang="it-IT" sz="1600" dirty="0" err="1"/>
              <a:t>viewpoints</a:t>
            </a:r>
            <a:r>
              <a:rPr lang="it-IT" sz="1600" dirty="0"/>
              <a:t> on </a:t>
            </a:r>
            <a:r>
              <a:rPr lang="it-IT" sz="1600" dirty="0" err="1"/>
              <a:t>experiences</a:t>
            </a:r>
            <a:r>
              <a:rPr lang="it-IT" sz="1600" dirty="0"/>
              <a:t>.</a:t>
            </a:r>
          </a:p>
          <a:p>
            <a:pPr marL="0" indent="0" algn="just">
              <a:buNone/>
            </a:pPr>
            <a:r>
              <a:rPr lang="it-IT" sz="1600" dirty="0"/>
              <a:t>So </a:t>
            </a:r>
            <a:r>
              <a:rPr lang="it-IT" sz="1600" dirty="0" err="1"/>
              <a:t>it</a:t>
            </a:r>
            <a:r>
              <a:rPr lang="it-IT" sz="1600" dirty="0"/>
              <a:t> </a:t>
            </a:r>
            <a:r>
              <a:rPr lang="it-IT" sz="1600" dirty="0" err="1"/>
              <a:t>is</a:t>
            </a:r>
            <a:r>
              <a:rPr lang="it-IT" sz="1600" dirty="0"/>
              <a:t> an </a:t>
            </a:r>
            <a:r>
              <a:rPr lang="it-IT" sz="1600" dirty="0" err="1"/>
              <a:t>application</a:t>
            </a:r>
            <a:r>
              <a:rPr lang="it-IT" sz="1600" dirty="0"/>
              <a:t> </a:t>
            </a:r>
            <a:r>
              <a:rPr lang="it-IT" sz="1600" dirty="0" err="1"/>
              <a:t>that</a:t>
            </a:r>
            <a:r>
              <a:rPr lang="it-IT" sz="1600" dirty="0"/>
              <a:t> </a:t>
            </a:r>
            <a:r>
              <a:rPr lang="it-IT" sz="1600" dirty="0" err="1"/>
              <a:t>adds</a:t>
            </a:r>
            <a:r>
              <a:rPr lang="it-IT" sz="1600" dirty="0"/>
              <a:t> a </a:t>
            </a:r>
            <a:r>
              <a:rPr lang="it-IT" sz="1600" dirty="0" err="1"/>
              <a:t>lot</a:t>
            </a:r>
            <a:r>
              <a:rPr lang="it-IT" sz="1600" dirty="0"/>
              <a:t> of interaction to the </a:t>
            </a:r>
            <a:r>
              <a:rPr lang="it-IT" sz="1600" dirty="0" err="1"/>
              <a:t>previous</a:t>
            </a:r>
            <a:r>
              <a:rPr lang="it-IT" sz="1600" dirty="0"/>
              <a:t> </a:t>
            </a:r>
            <a:r>
              <a:rPr lang="it-IT" sz="1600" dirty="0" err="1"/>
              <a:t>version</a:t>
            </a:r>
            <a:r>
              <a:rPr lang="it-IT" sz="1600" dirty="0"/>
              <a:t> of </a:t>
            </a:r>
            <a:r>
              <a:rPr lang="it-IT" sz="1600" dirty="0" err="1"/>
              <a:t>Somex</a:t>
            </a:r>
            <a:r>
              <a:rPr lang="it-IT" sz="1600" dirty="0"/>
              <a:t> and </a:t>
            </a:r>
            <a:r>
              <a:rPr lang="it-IT" sz="1600" dirty="0" err="1"/>
              <a:t>that</a:t>
            </a:r>
            <a:r>
              <a:rPr lang="it-IT" sz="1600" dirty="0"/>
              <a:t> </a:t>
            </a:r>
            <a:r>
              <a:rPr lang="it-IT" sz="1600" dirty="0" err="1"/>
              <a:t>further</a:t>
            </a:r>
            <a:r>
              <a:rPr lang="it-IT" sz="1600" dirty="0"/>
              <a:t> </a:t>
            </a:r>
            <a:r>
              <a:rPr lang="it-IT" sz="1600" dirty="0" err="1"/>
              <a:t>enhances</a:t>
            </a:r>
            <a:r>
              <a:rPr lang="it-IT" sz="1600" dirty="0"/>
              <a:t> the "social" </a:t>
            </a:r>
            <a:r>
              <a:rPr lang="it-IT" sz="1600" dirty="0" err="1"/>
              <a:t>perspective</a:t>
            </a:r>
            <a:r>
              <a:rPr lang="it-IT" sz="1600" dirty="0"/>
              <a:t>.</a:t>
            </a:r>
            <a:endParaRPr lang="it-IT" sz="1600" spc="-30" dirty="0"/>
          </a:p>
        </p:txBody>
      </p:sp>
      <p:pic>
        <p:nvPicPr>
          <p:cNvPr id="5" name="Immagine 4" descr="smartphone-app-350x27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784" y="1556792"/>
            <a:ext cx="3270547" cy="25416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20082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3200" b="1" dirty="0" err="1"/>
              <a:t>SoMEx</a:t>
            </a:r>
            <a:r>
              <a:rPr lang="en-GB" sz="3200" b="1" dirty="0"/>
              <a:t> - </a:t>
            </a:r>
            <a:r>
              <a:rPr lang="en-GB" sz="2500" b="1" dirty="0"/>
              <a:t>Social Media in Exchanges</a:t>
            </a:r>
            <a:endParaRPr lang="en-GB" sz="25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484784"/>
            <a:ext cx="4248472" cy="38164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1600" b="1" dirty="0">
                <a:solidFill>
                  <a:srgbClr val="2E83C3"/>
                </a:solidFill>
              </a:rPr>
              <a:t>ADVANTAGES FOR THE STAFF</a:t>
            </a:r>
          </a:p>
          <a:p>
            <a:pPr marL="0" indent="0" algn="just">
              <a:buNone/>
            </a:pPr>
            <a:r>
              <a:rPr lang="it-IT" sz="1600" dirty="0" err="1"/>
              <a:t>Through</a:t>
            </a:r>
            <a:r>
              <a:rPr lang="it-IT" sz="1600" dirty="0"/>
              <a:t> </a:t>
            </a:r>
            <a:r>
              <a:rPr lang="it-IT" sz="1600" dirty="0" err="1"/>
              <a:t>SomexNet</a:t>
            </a:r>
            <a:r>
              <a:rPr lang="it-IT" sz="1600" dirty="0"/>
              <a:t> staff can </a:t>
            </a:r>
            <a:r>
              <a:rPr lang="it-IT" sz="1600" dirty="0" err="1"/>
              <a:t>communicate</a:t>
            </a:r>
            <a:r>
              <a:rPr lang="it-IT" sz="1600" dirty="0"/>
              <a:t> </a:t>
            </a:r>
            <a:r>
              <a:rPr lang="it-IT" sz="1600" dirty="0" err="1"/>
              <a:t>directly</a:t>
            </a:r>
            <a:r>
              <a:rPr lang="it-IT" sz="1600" dirty="0"/>
              <a:t> and </a:t>
            </a:r>
            <a:r>
              <a:rPr lang="it-IT" sz="1600" dirty="0" err="1"/>
              <a:t>immediately</a:t>
            </a:r>
            <a:r>
              <a:rPr lang="it-IT" sz="1600" dirty="0"/>
              <a:t> with the </a:t>
            </a:r>
            <a:r>
              <a:rPr lang="it-IT" sz="1600" dirty="0" err="1"/>
              <a:t>participants</a:t>
            </a:r>
            <a:r>
              <a:rPr lang="it-IT" sz="1600" dirty="0"/>
              <a:t>.</a:t>
            </a:r>
          </a:p>
          <a:p>
            <a:pPr marL="0" indent="0" algn="just">
              <a:buNone/>
            </a:pPr>
            <a:r>
              <a:rPr lang="it-IT" sz="1600" dirty="0" err="1"/>
              <a:t>Through</a:t>
            </a:r>
            <a:r>
              <a:rPr lang="it-IT" sz="1600" dirty="0"/>
              <a:t> the </a:t>
            </a:r>
            <a:r>
              <a:rPr lang="it-IT" sz="1600" dirty="0" err="1"/>
              <a:t>registration</a:t>
            </a:r>
            <a:r>
              <a:rPr lang="it-IT" sz="1600" dirty="0"/>
              <a:t> </a:t>
            </a:r>
            <a:r>
              <a:rPr lang="it-IT" sz="1600" dirty="0" err="1"/>
              <a:t>system</a:t>
            </a:r>
            <a:r>
              <a:rPr lang="it-IT" sz="1600" dirty="0"/>
              <a:t> of the </a:t>
            </a:r>
            <a:r>
              <a:rPr lang="it-IT" sz="1600" dirty="0" err="1"/>
              <a:t>participants</a:t>
            </a:r>
            <a:r>
              <a:rPr lang="it-IT" sz="1600" dirty="0"/>
              <a:t>, </a:t>
            </a:r>
            <a:r>
              <a:rPr lang="it-IT" sz="1600" dirty="0" err="1"/>
              <a:t>it</a:t>
            </a:r>
            <a:r>
              <a:rPr lang="it-IT" sz="1600" dirty="0"/>
              <a:t> </a:t>
            </a:r>
            <a:r>
              <a:rPr lang="it-IT" sz="1600" dirty="0" err="1"/>
              <a:t>is</a:t>
            </a:r>
            <a:r>
              <a:rPr lang="it-IT" sz="1600" dirty="0"/>
              <a:t> </a:t>
            </a:r>
            <a:r>
              <a:rPr lang="it-IT" sz="1600" dirty="0" err="1"/>
              <a:t>possible</a:t>
            </a:r>
            <a:r>
              <a:rPr lang="it-IT" sz="1600" dirty="0"/>
              <a:t> to </a:t>
            </a:r>
            <a:r>
              <a:rPr lang="it-IT" sz="1600" dirty="0" err="1"/>
              <a:t>know</a:t>
            </a:r>
            <a:r>
              <a:rPr lang="it-IT" sz="1600" dirty="0"/>
              <a:t> the information </a:t>
            </a:r>
            <a:r>
              <a:rPr lang="it-IT" sz="1600" dirty="0" err="1"/>
              <a:t>regarding</a:t>
            </a:r>
            <a:r>
              <a:rPr lang="it-IT" sz="1600" dirty="0"/>
              <a:t> </a:t>
            </a:r>
            <a:r>
              <a:rPr lang="it-IT" sz="1600" dirty="0" err="1"/>
              <a:t>each</a:t>
            </a:r>
            <a:r>
              <a:rPr lang="it-IT" sz="1600" dirty="0"/>
              <a:t> </a:t>
            </a:r>
            <a:r>
              <a:rPr lang="it-IT" sz="1600" dirty="0" err="1"/>
              <a:t>participant</a:t>
            </a:r>
            <a:r>
              <a:rPr lang="it-IT" sz="1600" dirty="0"/>
              <a:t>, </a:t>
            </a:r>
            <a:r>
              <a:rPr lang="it-IT" sz="1600" dirty="0" err="1"/>
              <a:t>send</a:t>
            </a:r>
            <a:r>
              <a:rPr lang="it-IT" sz="1600" dirty="0"/>
              <a:t> the </a:t>
            </a:r>
            <a:r>
              <a:rPr lang="it-IT" sz="1600" dirty="0" err="1"/>
              <a:t>participants</a:t>
            </a:r>
            <a:r>
              <a:rPr lang="it-IT" sz="1600" dirty="0"/>
              <a:t> the </a:t>
            </a:r>
            <a:r>
              <a:rPr lang="it-IT" sz="1600" dirty="0" err="1"/>
              <a:t>calendars</a:t>
            </a:r>
            <a:r>
              <a:rPr lang="it-IT" sz="1600" dirty="0"/>
              <a:t> of the </a:t>
            </a:r>
            <a:r>
              <a:rPr lang="it-IT" sz="1600" dirty="0" err="1"/>
              <a:t>activities</a:t>
            </a:r>
            <a:r>
              <a:rPr lang="it-IT" sz="1600" dirty="0"/>
              <a:t>, the training </a:t>
            </a:r>
            <a:r>
              <a:rPr lang="it-IT" sz="1600" dirty="0" err="1"/>
              <a:t>methods</a:t>
            </a:r>
            <a:r>
              <a:rPr lang="it-IT" sz="1600" dirty="0"/>
              <a:t> </a:t>
            </a:r>
            <a:r>
              <a:rPr lang="it-IT" sz="1600" dirty="0" err="1"/>
              <a:t>provided</a:t>
            </a:r>
            <a:r>
              <a:rPr lang="it-IT" sz="1600" dirty="0"/>
              <a:t> and the </a:t>
            </a:r>
            <a:r>
              <a:rPr lang="it-IT" sz="1600" dirty="0" err="1"/>
              <a:t>teaching</a:t>
            </a:r>
            <a:r>
              <a:rPr lang="it-IT" sz="1600" dirty="0"/>
              <a:t> </a:t>
            </a:r>
            <a:r>
              <a:rPr lang="it-IT" sz="1600" dirty="0" err="1"/>
              <a:t>material</a:t>
            </a:r>
            <a:r>
              <a:rPr lang="it-IT" sz="1600" dirty="0"/>
              <a:t>, </a:t>
            </a:r>
            <a:r>
              <a:rPr lang="it-IT" sz="1600" dirty="0" err="1"/>
              <a:t>making</a:t>
            </a:r>
            <a:r>
              <a:rPr lang="it-IT" sz="1600" dirty="0"/>
              <a:t> the </a:t>
            </a:r>
            <a:r>
              <a:rPr lang="it-IT" sz="1600" dirty="0" err="1"/>
              <a:t>communication</a:t>
            </a:r>
            <a:r>
              <a:rPr lang="it-IT" sz="1600" dirty="0"/>
              <a:t> </a:t>
            </a:r>
            <a:r>
              <a:rPr lang="it-IT" sz="1600" dirty="0" err="1"/>
              <a:t>easier</a:t>
            </a:r>
            <a:r>
              <a:rPr lang="it-IT" sz="1600" dirty="0"/>
              <a:t> and more </a:t>
            </a:r>
            <a:r>
              <a:rPr lang="it-IT" sz="1600" dirty="0" err="1"/>
              <a:t>effective</a:t>
            </a:r>
            <a:r>
              <a:rPr lang="it-IT" sz="1600" dirty="0"/>
              <a:t>.</a:t>
            </a:r>
            <a:endParaRPr lang="it-IT" sz="1600" spc="-30" dirty="0"/>
          </a:p>
        </p:txBody>
      </p:sp>
      <p:pic>
        <p:nvPicPr>
          <p:cNvPr id="5" name="Immagine 4" descr="smartphone-app-350x27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784" y="1556792"/>
            <a:ext cx="3270547" cy="25416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35416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te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767</Words>
  <Application>Microsoft Office PowerPoint</Application>
  <PresentationFormat>Presentazione su schermo (4:3)</PresentationFormat>
  <Paragraphs>68</Paragraphs>
  <Slides>9</Slides>
  <Notes>9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4" baseType="lpstr">
      <vt:lpstr>Arial</vt:lpstr>
      <vt:lpstr>Calibri</vt:lpstr>
      <vt:lpstr>Trebuchet MS</vt:lpstr>
      <vt:lpstr>Wingdings 3</vt:lpstr>
      <vt:lpstr>Facette</vt:lpstr>
      <vt:lpstr>            SoMEx SoMExNet  </vt:lpstr>
      <vt:lpstr>SoMEx - Social Media in Exchanges</vt:lpstr>
      <vt:lpstr>SoMEx - Social Media in Exchanges</vt:lpstr>
      <vt:lpstr>SoMEx - Social Media in Exchanges</vt:lpstr>
      <vt:lpstr>"SoMExNet - Network enhancing the SoMEx app"</vt:lpstr>
      <vt:lpstr>"SoMExNet - Network enhancing the SoMEx app"</vt:lpstr>
      <vt:lpstr>"SoMExNet - Network enhancing the SoMEx app"</vt:lpstr>
      <vt:lpstr>SoMEx - Social Media in Exchanges</vt:lpstr>
      <vt:lpstr>SoMEx - Social Media in Exchanges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SOMEX</dc:title>
  <dc:creator>Secretaire Direction</dc:creator>
  <cp:lastModifiedBy>Diego</cp:lastModifiedBy>
  <cp:revision>318</cp:revision>
  <cp:lastPrinted>2019-02-05T11:19:54Z</cp:lastPrinted>
  <dcterms:created xsi:type="dcterms:W3CDTF">2014-10-06T10:05:01Z</dcterms:created>
  <dcterms:modified xsi:type="dcterms:W3CDTF">2019-02-19T17:27:34Z</dcterms:modified>
</cp:coreProperties>
</file>