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1"/>
  </p:notesMasterIdLst>
  <p:handoutMasterIdLst>
    <p:handoutMasterId r:id="rId12"/>
  </p:handoutMasterIdLst>
  <p:sldIdLst>
    <p:sldId id="271" r:id="rId2"/>
    <p:sldId id="313" r:id="rId3"/>
    <p:sldId id="315" r:id="rId4"/>
    <p:sldId id="318" r:id="rId5"/>
    <p:sldId id="312" r:id="rId6"/>
    <p:sldId id="316" r:id="rId7"/>
    <p:sldId id="317" r:id="rId8"/>
    <p:sldId id="319" r:id="rId9"/>
    <p:sldId id="320" r:id="rId1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>
        <p:scale>
          <a:sx n="88" d="100"/>
          <a:sy n="88" d="100"/>
        </p:scale>
        <p:origin x="-64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15/08/2019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15-08-19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;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;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3068960"/>
            <a:ext cx="5829300" cy="1463040"/>
          </a:xfrm>
        </p:spPr>
        <p:txBody>
          <a:bodyPr/>
          <a:lstStyle/>
          <a:p>
            <a:r>
              <a:rPr lang="fr-BE" dirty="0" smtClean="0"/>
              <a:t>            SoMEx SoMExNet		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4221088"/>
            <a:ext cx="6400800" cy="2636912"/>
          </a:xfrm>
        </p:spPr>
        <p:txBody>
          <a:bodyPr>
            <a:normAutofit lnSpcReduction="10000"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en-GB" sz="1000" i="1" dirty="0" smtClean="0">
                <a:solidFill>
                  <a:schemeClr val="tx1"/>
                </a:solidFill>
              </a:rPr>
              <a:t>This </a:t>
            </a:r>
            <a:r>
              <a:rPr lang="en-GB" sz="1000" i="1" dirty="0">
                <a:solidFill>
                  <a:schemeClr val="tx1"/>
                </a:solidFill>
              </a:rPr>
              <a:t>project has been funded with support from the European Commission.</a:t>
            </a:r>
            <a:endParaRPr lang="fr-BE" sz="1000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publication </a:t>
            </a:r>
            <a:r>
              <a:rPr lang="en-GB" sz="1000" i="1" dirty="0" smtClean="0">
                <a:solidFill>
                  <a:schemeClr val="tx1"/>
                </a:solidFill>
              </a:rPr>
              <a:t>reflects </a:t>
            </a:r>
            <a:r>
              <a:rPr lang="en-GB" sz="1000" i="1" dirty="0">
                <a:solidFill>
                  <a:schemeClr val="tx1"/>
                </a:solidFill>
              </a:rPr>
              <a:t>the views only of the author, and the Commission cannot be held responsible for any use which may be made of the information contained </a:t>
            </a:r>
            <a:r>
              <a:rPr lang="en-GB" sz="1000" i="1" dirty="0" smtClean="0">
                <a:solidFill>
                  <a:schemeClr val="tx1"/>
                </a:solidFill>
              </a:rPr>
              <a:t>therein</a:t>
            </a:r>
            <a:r>
              <a:rPr lang="en-GB" sz="900" i="1" dirty="0" smtClean="0">
                <a:solidFill>
                  <a:schemeClr val="tx1"/>
                </a:solidFill>
              </a:rPr>
              <a:t>.</a:t>
            </a:r>
            <a:endParaRPr lang="fr-BE" sz="900" dirty="0">
              <a:solidFill>
                <a:schemeClr val="tx1"/>
              </a:solidFill>
            </a:endParaRPr>
          </a:p>
          <a:p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 smtClean="0"/>
              <a:t>SoMEx</a:t>
            </a:r>
            <a:r>
              <a:rPr lang="en-GB" sz="3200" b="1" dirty="0"/>
              <a:t> </a:t>
            </a:r>
            <a:r>
              <a:rPr lang="en-GB" sz="3200" b="1" dirty="0" smtClean="0"/>
              <a:t>- </a:t>
            </a:r>
            <a:r>
              <a:rPr lang="en-GB" sz="2500" b="1" dirty="0" smtClean="0"/>
              <a:t>Social </a:t>
            </a:r>
            <a:r>
              <a:rPr lang="en-GB" sz="2500" b="1" dirty="0"/>
              <a:t>Media in Exchanges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11760" y="1484784"/>
            <a:ext cx="4896544" cy="201622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spc="-20" dirty="0" err="1" smtClean="0"/>
              <a:t>Das</a:t>
            </a:r>
            <a:r>
              <a:rPr lang="it-IT" sz="2000" spc="-20" dirty="0" smtClean="0"/>
              <a:t> </a:t>
            </a:r>
            <a:r>
              <a:rPr lang="it-IT" sz="2000" spc="-20" dirty="0" err="1" smtClean="0"/>
              <a:t>Europäische</a:t>
            </a:r>
            <a:r>
              <a:rPr lang="it-IT" sz="2000" spc="-20" dirty="0" smtClean="0"/>
              <a:t> Erasmus+ </a:t>
            </a:r>
            <a:r>
              <a:rPr lang="it-IT" sz="2000" spc="-20" dirty="0" err="1" smtClean="0"/>
              <a:t>Projekt</a:t>
            </a:r>
            <a:r>
              <a:rPr lang="it-IT" sz="2000" spc="-20" dirty="0" smtClean="0"/>
              <a:t> </a:t>
            </a:r>
            <a:r>
              <a:rPr lang="it-IT" sz="2000" spc="-20" dirty="0"/>
              <a:t>"</a:t>
            </a:r>
            <a:r>
              <a:rPr lang="it-IT" sz="2000" spc="-20" dirty="0" err="1" smtClean="0"/>
              <a:t>SoMEx</a:t>
            </a:r>
            <a:r>
              <a:rPr lang="it-IT" sz="2000" spc="-20" dirty="0" smtClean="0"/>
              <a:t> - </a:t>
            </a:r>
            <a:r>
              <a:rPr lang="it-IT" sz="2000" spc="-20" dirty="0"/>
              <a:t>Social Media in </a:t>
            </a:r>
            <a:r>
              <a:rPr lang="it-IT" sz="2000" spc="-20" dirty="0" err="1"/>
              <a:t>Exchanges</a:t>
            </a:r>
            <a:r>
              <a:rPr lang="it-IT" sz="2000" spc="-20" dirty="0"/>
              <a:t>" </a:t>
            </a:r>
            <a:r>
              <a:rPr lang="it-IT" sz="2000" spc="-20" dirty="0" err="1" smtClean="0"/>
              <a:t>begann</a:t>
            </a:r>
            <a:r>
              <a:rPr lang="it-IT" sz="2000" spc="-20" dirty="0" smtClean="0"/>
              <a:t> </a:t>
            </a:r>
            <a:r>
              <a:rPr lang="it-IT" sz="2000" spc="-20" dirty="0" err="1" smtClean="0"/>
              <a:t>im</a:t>
            </a:r>
            <a:r>
              <a:rPr lang="it-IT" sz="2000" spc="-20" dirty="0" smtClean="0"/>
              <a:t> </a:t>
            </a:r>
            <a:r>
              <a:rPr lang="it-IT" sz="2000" spc="-20" dirty="0" err="1"/>
              <a:t>September</a:t>
            </a:r>
            <a:r>
              <a:rPr lang="it-IT" sz="2000" spc="-20" dirty="0"/>
              <a:t> 2014 </a:t>
            </a:r>
            <a:r>
              <a:rPr lang="it-IT" sz="2000" spc="-20" dirty="0" smtClean="0"/>
              <a:t>in </a:t>
            </a:r>
            <a:r>
              <a:rPr lang="it-IT" sz="2000" spc="-20" dirty="0" err="1" smtClean="0"/>
              <a:t>Partnerschaft</a:t>
            </a:r>
            <a:r>
              <a:rPr lang="it-IT" sz="2000" spc="-20" dirty="0" smtClean="0"/>
              <a:t> von </a:t>
            </a:r>
            <a:r>
              <a:rPr lang="it-IT" sz="2000" spc="-20" dirty="0"/>
              <a:t>6 </a:t>
            </a:r>
            <a:r>
              <a:rPr lang="it-IT" sz="2000" spc="-20" dirty="0" err="1" smtClean="0"/>
              <a:t>Institutionen</a:t>
            </a:r>
            <a:r>
              <a:rPr lang="it-IT" sz="2000" spc="-20" dirty="0" smtClean="0"/>
              <a:t>, die </a:t>
            </a:r>
            <a:r>
              <a:rPr lang="it-IT" sz="2000" spc="-20" dirty="0" err="1" smtClean="0"/>
              <a:t>im</a:t>
            </a:r>
            <a:r>
              <a:rPr lang="it-IT" sz="2000" spc="-20" dirty="0" smtClean="0"/>
              <a:t> </a:t>
            </a:r>
            <a:r>
              <a:rPr lang="it-IT" sz="2000" spc="-20" dirty="0" err="1" smtClean="0"/>
              <a:t>Bausektor</a:t>
            </a:r>
            <a:r>
              <a:rPr lang="it-IT" sz="2000" spc="-20" dirty="0" smtClean="0"/>
              <a:t> </a:t>
            </a:r>
            <a:r>
              <a:rPr lang="it-IT" sz="2000" spc="-20" dirty="0"/>
              <a:t>in </a:t>
            </a:r>
            <a:r>
              <a:rPr lang="it-IT" sz="2000" spc="-20" dirty="0" err="1"/>
              <a:t>Belgium</a:t>
            </a:r>
            <a:r>
              <a:rPr lang="it-IT" sz="2000" spc="-20" dirty="0"/>
              <a:t>, </a:t>
            </a:r>
            <a:r>
              <a:rPr lang="it-IT" sz="2000" spc="-20" dirty="0" err="1" smtClean="0"/>
              <a:t>Deutschland</a:t>
            </a:r>
            <a:r>
              <a:rPr lang="it-IT" sz="2000" spc="-20" dirty="0" smtClean="0"/>
              <a:t>, </a:t>
            </a:r>
            <a:r>
              <a:rPr lang="it-IT" sz="2000" spc="-20" dirty="0" err="1" smtClean="0"/>
              <a:t>Spanien</a:t>
            </a:r>
            <a:r>
              <a:rPr lang="it-IT" sz="2000" spc="-20" dirty="0" smtClean="0"/>
              <a:t>, </a:t>
            </a:r>
            <a:r>
              <a:rPr lang="it-IT" sz="2000" spc="-20" dirty="0"/>
              <a:t>Portugal </a:t>
            </a:r>
            <a:r>
              <a:rPr lang="it-IT" sz="2000" spc="-20" dirty="0" smtClean="0"/>
              <a:t>und </a:t>
            </a:r>
            <a:r>
              <a:rPr lang="it-IT" sz="2000" spc="-20" dirty="0" err="1" smtClean="0"/>
              <a:t>Italien</a:t>
            </a:r>
            <a:r>
              <a:rPr lang="it-IT" sz="2000" spc="-20" dirty="0" smtClean="0"/>
              <a:t> </a:t>
            </a:r>
            <a:r>
              <a:rPr lang="it-IT" sz="2000" spc="-20" dirty="0" err="1" smtClean="0"/>
              <a:t>operieren</a:t>
            </a:r>
            <a:r>
              <a:rPr lang="it-IT" sz="2000" spc="-20" dirty="0" smtClean="0"/>
              <a:t>. </a:t>
            </a:r>
          </a:p>
          <a:p>
            <a:pPr marL="0" indent="0" algn="just">
              <a:buNone/>
            </a:pPr>
            <a:endParaRPr lang="it-IT" sz="2000" spc="-20" dirty="0"/>
          </a:p>
          <a:p>
            <a:pPr marL="0" indent="0" algn="just">
              <a:buNone/>
            </a:pPr>
            <a:endParaRPr lang="it-IT" sz="2000" spc="-20" dirty="0" smtClean="0"/>
          </a:p>
          <a:p>
            <a:pPr marL="0" indent="0" algn="just">
              <a:buNone/>
            </a:pPr>
            <a:endParaRPr lang="it-IT" sz="2000" spc="-20" dirty="0" smtClean="0"/>
          </a:p>
          <a:p>
            <a:pPr marL="0" indent="0" algn="just">
              <a:buNone/>
            </a:pPr>
            <a:endParaRPr lang="it-IT" sz="2000" spc="-20" dirty="0" smtClean="0"/>
          </a:p>
        </p:txBody>
      </p:sp>
      <p:pic>
        <p:nvPicPr>
          <p:cNvPr id="5" name="Immagine 4" descr="logo_hea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1800200" cy="1800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asellaDiTesto 5"/>
          <p:cNvSpPr txBox="1"/>
          <p:nvPr/>
        </p:nvSpPr>
        <p:spPr>
          <a:xfrm>
            <a:off x="369505" y="3648506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spc="-2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Das</a:t>
            </a:r>
            <a:r>
              <a:rPr lang="it-IT" sz="2000" spc="-2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2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Projekt</a:t>
            </a:r>
            <a:r>
              <a:rPr lang="it-IT" sz="2000" spc="-2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2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endete</a:t>
            </a:r>
            <a:r>
              <a:rPr lang="it-IT" sz="2000" spc="-2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2017 und </a:t>
            </a:r>
            <a:r>
              <a:rPr lang="it-IT" sz="2000" spc="-2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zielte</a:t>
            </a:r>
            <a:r>
              <a:rPr lang="it-IT" sz="2000" spc="-2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2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darauf</a:t>
            </a:r>
            <a:r>
              <a:rPr lang="it-IT" sz="2000" spc="-2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ab, </a:t>
            </a:r>
            <a:r>
              <a:rPr lang="it-IT" sz="2000" spc="-2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eine</a:t>
            </a:r>
            <a:r>
              <a:rPr lang="it-IT" sz="2000" spc="-2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2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konkrete</a:t>
            </a:r>
            <a:r>
              <a:rPr lang="it-IT" sz="2000" spc="-2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2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technische</a:t>
            </a:r>
            <a:r>
              <a:rPr lang="it-IT" sz="2000" spc="-2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2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Innovation</a:t>
            </a:r>
            <a:r>
              <a:rPr lang="it-IT" sz="2000" spc="-2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2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einzuführen</a:t>
            </a:r>
            <a:r>
              <a:rPr lang="it-IT" sz="2000" spc="-2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die </a:t>
            </a:r>
            <a:r>
              <a:rPr lang="it-IT" sz="2000" spc="-2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Mobilitätsmaßnahmen</a:t>
            </a:r>
            <a:r>
              <a:rPr lang="it-IT" sz="2000" spc="-2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2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unterstützt</a:t>
            </a:r>
            <a:r>
              <a:rPr lang="it-IT" sz="2000" spc="-2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177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 smtClean="0"/>
              <a:t>SoMEx</a:t>
            </a:r>
            <a:r>
              <a:rPr lang="en-GB" sz="3200" b="1" dirty="0"/>
              <a:t> </a:t>
            </a:r>
            <a:r>
              <a:rPr lang="en-GB" sz="3200" b="1" dirty="0" smtClean="0"/>
              <a:t>- </a:t>
            </a:r>
            <a:r>
              <a:rPr lang="en-GB" sz="2500" b="1" dirty="0" smtClean="0"/>
              <a:t>Social </a:t>
            </a:r>
            <a:r>
              <a:rPr lang="en-GB" sz="2500" b="1" dirty="0"/>
              <a:t>Media in Exchanges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spc="-30" dirty="0" err="1" smtClean="0"/>
              <a:t>Zentrales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Ziel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des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SoMEx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Projektes</a:t>
            </a:r>
            <a:r>
              <a:rPr lang="it-IT" sz="2000" spc="-30" dirty="0" smtClean="0"/>
              <a:t> war es, </a:t>
            </a:r>
            <a:r>
              <a:rPr lang="it-IT" sz="2000" spc="-30" dirty="0" err="1" smtClean="0"/>
              <a:t>eine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Android-Anwendung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auf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Basis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eines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umfassendes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Kataloges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zur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Vorbereitung</a:t>
            </a:r>
            <a:r>
              <a:rPr lang="it-IT" sz="2000" spc="-30" dirty="0" smtClean="0"/>
              <a:t>, </a:t>
            </a:r>
            <a:r>
              <a:rPr lang="it-IT" sz="2000" spc="-30" dirty="0" err="1" smtClean="0"/>
              <a:t>zur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Durchführung</a:t>
            </a:r>
            <a:r>
              <a:rPr lang="it-IT" sz="2000" spc="-30" dirty="0" smtClean="0"/>
              <a:t> und </a:t>
            </a:r>
            <a:r>
              <a:rPr lang="it-IT" sz="2000" spc="-30" dirty="0" err="1" smtClean="0"/>
              <a:t>zur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Nachbearbeitung</a:t>
            </a:r>
            <a:r>
              <a:rPr lang="it-IT" sz="2000" spc="-30" dirty="0" smtClean="0"/>
              <a:t> von </a:t>
            </a:r>
            <a:r>
              <a:rPr lang="it-IT" sz="2000" spc="-30" dirty="0" err="1" smtClean="0"/>
              <a:t>Mobilitäten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zu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konzipieren</a:t>
            </a:r>
            <a:r>
              <a:rPr lang="it-IT" sz="2000" spc="-30" dirty="0" smtClean="0"/>
              <a:t>; </a:t>
            </a:r>
            <a:r>
              <a:rPr lang="it-IT" sz="2000" spc="-30" dirty="0" err="1" smtClean="0"/>
              <a:t>dies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sowohl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für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Auszubildende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wie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auch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für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Fachkräfte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auf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Basis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des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aktuell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technisch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medial</a:t>
            </a:r>
            <a:r>
              <a:rPr lang="it-IT" sz="2000" spc="-30" dirty="0" smtClean="0"/>
              <a:t> </a:t>
            </a:r>
            <a:r>
              <a:rPr lang="it-IT" sz="2000" spc="-30" dirty="0" err="1" smtClean="0"/>
              <a:t>Möglichen</a:t>
            </a:r>
            <a:r>
              <a:rPr lang="it-IT" sz="2000" spc="-30" dirty="0" smtClean="0"/>
              <a:t>.</a:t>
            </a:r>
            <a:endParaRPr lang="it-IT" sz="2000" spc="-30" dirty="0"/>
          </a:p>
          <a:p>
            <a:pPr marL="0" indent="0" algn="just">
              <a:buNone/>
            </a:pPr>
            <a:r>
              <a:rPr lang="it-IT" sz="2000" dirty="0" err="1" smtClean="0"/>
              <a:t>Das</a:t>
            </a:r>
            <a:r>
              <a:rPr lang="it-IT" sz="2000" dirty="0" smtClean="0"/>
              <a:t> </a:t>
            </a:r>
            <a:r>
              <a:rPr lang="it-IT" sz="2000" dirty="0" err="1"/>
              <a:t>SoMEx</a:t>
            </a:r>
            <a:r>
              <a:rPr lang="it-IT" sz="2000" dirty="0"/>
              <a:t> </a:t>
            </a:r>
            <a:r>
              <a:rPr lang="it-IT" sz="2000" dirty="0" err="1" smtClean="0"/>
              <a:t>Projekt</a:t>
            </a:r>
            <a:r>
              <a:rPr lang="it-IT" sz="2000" dirty="0" smtClean="0"/>
              <a:t> </a:t>
            </a:r>
            <a:r>
              <a:rPr lang="it-IT" sz="2000" dirty="0" err="1" smtClean="0"/>
              <a:t>adressiert</a:t>
            </a:r>
            <a:r>
              <a:rPr lang="it-IT" sz="2000" dirty="0" smtClean="0"/>
              <a:t> </a:t>
            </a:r>
            <a:r>
              <a:rPr lang="it-IT" sz="2000" dirty="0"/>
              <a:t>D</a:t>
            </a:r>
            <a:r>
              <a:rPr lang="it-IT" sz="2000" dirty="0" smtClean="0"/>
              <a:t>igital </a:t>
            </a:r>
            <a:r>
              <a:rPr lang="it-IT" sz="2000" dirty="0" err="1"/>
              <a:t>N</a:t>
            </a:r>
            <a:r>
              <a:rPr lang="it-IT" sz="2000" dirty="0" err="1" smtClean="0"/>
              <a:t>atives</a:t>
            </a:r>
            <a:r>
              <a:rPr lang="it-IT" sz="2000" dirty="0"/>
              <a:t>, </a:t>
            </a:r>
            <a:r>
              <a:rPr lang="it-IT" sz="2000" dirty="0" smtClean="0"/>
              <a:t>die </a:t>
            </a:r>
            <a:r>
              <a:rPr lang="it-IT" sz="2000" dirty="0" err="1" smtClean="0"/>
              <a:t>die</a:t>
            </a:r>
            <a:r>
              <a:rPr lang="it-IT" sz="2000" dirty="0" smtClean="0"/>
              <a:t> </a:t>
            </a:r>
            <a:r>
              <a:rPr lang="it-IT" sz="2000" dirty="0" err="1" smtClean="0"/>
              <a:t>große</a:t>
            </a:r>
            <a:r>
              <a:rPr lang="it-IT" sz="2000" dirty="0" smtClean="0"/>
              <a:t> </a:t>
            </a:r>
            <a:r>
              <a:rPr lang="it-IT" sz="2000" dirty="0" err="1" smtClean="0"/>
              <a:t>Mehrheit</a:t>
            </a:r>
            <a:r>
              <a:rPr lang="it-IT" sz="2000" dirty="0" smtClean="0"/>
              <a:t> </a:t>
            </a:r>
            <a:r>
              <a:rPr lang="it-IT" sz="2000" dirty="0" err="1" smtClean="0"/>
              <a:t>der</a:t>
            </a:r>
            <a:r>
              <a:rPr lang="it-IT" sz="2000" dirty="0" smtClean="0"/>
              <a:t> </a:t>
            </a:r>
            <a:r>
              <a:rPr lang="it-IT" sz="2000" dirty="0" err="1" smtClean="0"/>
              <a:t>Auszubildenden</a:t>
            </a:r>
            <a:r>
              <a:rPr lang="it-IT" sz="2000" dirty="0" smtClean="0"/>
              <a:t> </a:t>
            </a:r>
            <a:r>
              <a:rPr lang="it-IT" sz="2000" dirty="0" err="1" smtClean="0"/>
              <a:t>sind</a:t>
            </a:r>
            <a:r>
              <a:rPr lang="it-IT" sz="2000" dirty="0" smtClean="0"/>
              <a:t>.</a:t>
            </a:r>
            <a:endParaRPr lang="it-IT" sz="2000" dirty="0"/>
          </a:p>
        </p:txBody>
      </p:sp>
      <p:pic>
        <p:nvPicPr>
          <p:cNvPr id="4" name="Immagine 3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257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 smtClean="0"/>
              <a:t>SoMEx</a:t>
            </a:r>
            <a:r>
              <a:rPr lang="en-GB" sz="3200" b="1" dirty="0"/>
              <a:t> </a:t>
            </a:r>
            <a:r>
              <a:rPr lang="en-GB" sz="3200" b="1" dirty="0" smtClean="0"/>
              <a:t>- </a:t>
            </a:r>
            <a:r>
              <a:rPr lang="en-GB" sz="2500" b="1" dirty="0" smtClean="0"/>
              <a:t>Social </a:t>
            </a:r>
            <a:r>
              <a:rPr lang="en-GB" sz="2500" b="1" dirty="0"/>
              <a:t>Media in Exchanges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12776"/>
            <a:ext cx="4392488" cy="48965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dirty="0" err="1" smtClean="0"/>
              <a:t>Durch</a:t>
            </a:r>
            <a:r>
              <a:rPr lang="it-IT" dirty="0" smtClean="0"/>
              <a:t> die </a:t>
            </a:r>
            <a:r>
              <a:rPr lang="it-IT" dirty="0" err="1"/>
              <a:t>SoMEx</a:t>
            </a:r>
            <a:r>
              <a:rPr lang="it-IT" dirty="0"/>
              <a:t> </a:t>
            </a:r>
            <a:r>
              <a:rPr lang="it-IT" dirty="0" err="1" smtClean="0"/>
              <a:t>Internetanwendung</a:t>
            </a:r>
            <a:r>
              <a:rPr lang="it-IT" dirty="0" smtClean="0"/>
              <a:t> </a:t>
            </a:r>
            <a:r>
              <a:rPr lang="it-IT" dirty="0" err="1" smtClean="0"/>
              <a:t>können</a:t>
            </a:r>
            <a:r>
              <a:rPr lang="it-IT" dirty="0" smtClean="0"/>
              <a:t> </a:t>
            </a:r>
            <a:r>
              <a:rPr lang="it-IT" dirty="0" err="1" smtClean="0"/>
              <a:t>Maßnahmeteilnehmer</a:t>
            </a:r>
            <a:r>
              <a:rPr lang="it-IT" dirty="0" smtClean="0"/>
              <a:t> </a:t>
            </a:r>
            <a:r>
              <a:rPr lang="it-IT" dirty="0" err="1" smtClean="0"/>
              <a:t>schnell</a:t>
            </a:r>
            <a:r>
              <a:rPr lang="it-IT" dirty="0" smtClean="0"/>
              <a:t> und </a:t>
            </a:r>
            <a:r>
              <a:rPr lang="it-IT" dirty="0" err="1" smtClean="0"/>
              <a:t>einfach</a:t>
            </a:r>
            <a:r>
              <a:rPr lang="it-IT" dirty="0" smtClean="0"/>
              <a:t> </a:t>
            </a:r>
            <a:r>
              <a:rPr lang="it-IT" dirty="0" err="1" smtClean="0"/>
              <a:t>Informationen</a:t>
            </a:r>
            <a:r>
              <a:rPr lang="it-IT" dirty="0" smtClean="0"/>
              <a:t> </a:t>
            </a:r>
            <a:r>
              <a:rPr lang="it-IT" dirty="0" err="1" smtClean="0"/>
              <a:t>zum</a:t>
            </a:r>
            <a:r>
              <a:rPr lang="it-IT" dirty="0" smtClean="0"/>
              <a:t> </a:t>
            </a:r>
            <a:r>
              <a:rPr lang="it-IT" dirty="0" err="1" smtClean="0"/>
              <a:t>ihrem</a:t>
            </a:r>
            <a:r>
              <a:rPr lang="it-IT" dirty="0" smtClean="0"/>
              <a:t> </a:t>
            </a:r>
            <a:r>
              <a:rPr lang="it-IT" dirty="0" err="1" smtClean="0"/>
              <a:t>Aufenthalt</a:t>
            </a:r>
            <a:r>
              <a:rPr lang="it-IT" dirty="0" smtClean="0"/>
              <a:t> in </a:t>
            </a:r>
            <a:r>
              <a:rPr lang="it-IT" dirty="0" err="1" smtClean="0"/>
              <a:t>Gastland</a:t>
            </a:r>
            <a:r>
              <a:rPr lang="it-IT" dirty="0" smtClean="0"/>
              <a:t> </a:t>
            </a:r>
            <a:r>
              <a:rPr lang="it-IT" dirty="0" err="1" smtClean="0"/>
              <a:t>erlangen</a:t>
            </a:r>
            <a:r>
              <a:rPr lang="it-IT" dirty="0" smtClean="0"/>
              <a:t>: </a:t>
            </a:r>
            <a:r>
              <a:rPr lang="it-IT" dirty="0" err="1" smtClean="0"/>
              <a:t>nützliche</a:t>
            </a:r>
            <a:r>
              <a:rPr lang="it-IT" dirty="0" smtClean="0"/>
              <a:t> </a:t>
            </a:r>
            <a:r>
              <a:rPr lang="it-IT" dirty="0" err="1" smtClean="0"/>
              <a:t>Telefonnummern</a:t>
            </a:r>
            <a:r>
              <a:rPr lang="it-IT" dirty="0" smtClean="0"/>
              <a:t>, Infos </a:t>
            </a:r>
            <a:r>
              <a:rPr lang="it-IT" dirty="0" err="1" smtClean="0"/>
              <a:t>zum</a:t>
            </a:r>
            <a:r>
              <a:rPr lang="it-IT" dirty="0" smtClean="0"/>
              <a:t> ÖPNV, </a:t>
            </a:r>
            <a:r>
              <a:rPr lang="it-IT" dirty="0" err="1" smtClean="0"/>
              <a:t>Freizeitaktivitäten</a:t>
            </a:r>
            <a:r>
              <a:rPr lang="it-IT" dirty="0"/>
              <a:t> </a:t>
            </a:r>
            <a:r>
              <a:rPr lang="it-IT" dirty="0" err="1" smtClean="0"/>
              <a:t>usw</a:t>
            </a:r>
            <a:r>
              <a:rPr lang="it-IT" dirty="0" smtClean="0"/>
              <a:t>.</a:t>
            </a:r>
            <a:endParaRPr lang="it-IT" dirty="0"/>
          </a:p>
          <a:p>
            <a:pPr marL="0" indent="0" algn="just">
              <a:buNone/>
            </a:pPr>
            <a:r>
              <a:rPr lang="it-IT" dirty="0" smtClean="0"/>
              <a:t>Die </a:t>
            </a:r>
            <a:r>
              <a:rPr lang="it-IT" dirty="0" err="1" smtClean="0"/>
              <a:t>Informationen</a:t>
            </a:r>
            <a:r>
              <a:rPr lang="it-IT" dirty="0" smtClean="0"/>
              <a:t> </a:t>
            </a:r>
            <a:r>
              <a:rPr lang="it-IT" dirty="0" err="1" smtClean="0"/>
              <a:t>wurden</a:t>
            </a:r>
            <a:r>
              <a:rPr lang="it-IT" dirty="0" smtClean="0"/>
              <a:t> in </a:t>
            </a:r>
            <a:r>
              <a:rPr lang="it-IT" dirty="0" err="1" smtClean="0"/>
              <a:t>Anlehnung</a:t>
            </a:r>
            <a:r>
              <a:rPr lang="it-IT" dirty="0" smtClean="0"/>
              <a:t> an </a:t>
            </a:r>
            <a:r>
              <a:rPr lang="it-IT" dirty="0" err="1" smtClean="0"/>
              <a:t>das</a:t>
            </a:r>
            <a:r>
              <a:rPr lang="it-IT" dirty="0" smtClean="0"/>
              <a:t> </a:t>
            </a:r>
            <a:r>
              <a:rPr lang="it-IT" dirty="0" err="1" smtClean="0"/>
              <a:t>Gastland</a:t>
            </a:r>
            <a:r>
              <a:rPr lang="it-IT" dirty="0" smtClean="0"/>
              <a:t> </a:t>
            </a:r>
            <a:r>
              <a:rPr lang="it-IT" dirty="0" err="1" smtClean="0"/>
              <a:t>zugeschnitten</a:t>
            </a:r>
            <a:r>
              <a:rPr lang="it-IT" dirty="0" smtClean="0"/>
              <a:t> und </a:t>
            </a:r>
            <a:r>
              <a:rPr lang="it-IT" dirty="0" err="1" smtClean="0"/>
              <a:t>können</a:t>
            </a:r>
            <a:r>
              <a:rPr lang="it-IT" dirty="0" smtClean="0"/>
              <a:t> </a:t>
            </a:r>
            <a:r>
              <a:rPr lang="it-IT" dirty="0" err="1" smtClean="0"/>
              <a:t>vor</a:t>
            </a:r>
            <a:r>
              <a:rPr lang="it-IT" dirty="0" smtClean="0"/>
              <a:t>, </a:t>
            </a:r>
            <a:r>
              <a:rPr lang="it-IT" dirty="0" err="1" smtClean="0"/>
              <a:t>während</a:t>
            </a:r>
            <a:r>
              <a:rPr lang="it-IT" dirty="0" smtClean="0"/>
              <a:t> und </a:t>
            </a:r>
            <a:r>
              <a:rPr lang="it-IT" dirty="0" err="1" smtClean="0"/>
              <a:t>nach</a:t>
            </a:r>
            <a:r>
              <a:rPr lang="it-IT" dirty="0" smtClean="0"/>
              <a:t> </a:t>
            </a:r>
            <a:r>
              <a:rPr lang="it-IT" dirty="0" err="1" smtClean="0"/>
              <a:t>der</a:t>
            </a:r>
            <a:r>
              <a:rPr lang="it-IT" dirty="0" smtClean="0"/>
              <a:t> </a:t>
            </a:r>
            <a:r>
              <a:rPr lang="it-IT" dirty="0" err="1" smtClean="0"/>
              <a:t>Mobilität</a:t>
            </a:r>
            <a:r>
              <a:rPr lang="it-IT" dirty="0" smtClean="0"/>
              <a:t> </a:t>
            </a:r>
            <a:r>
              <a:rPr lang="it-IT" dirty="0" err="1" smtClean="0"/>
              <a:t>zu</a:t>
            </a:r>
            <a:r>
              <a:rPr lang="it-IT" dirty="0" smtClean="0"/>
              <a:t> Rate </a:t>
            </a:r>
            <a:r>
              <a:rPr lang="it-IT" dirty="0" err="1" smtClean="0"/>
              <a:t>gezogen</a:t>
            </a:r>
            <a:r>
              <a:rPr lang="it-IT" dirty="0" smtClean="0"/>
              <a:t> </a:t>
            </a:r>
            <a:r>
              <a:rPr lang="it-IT" dirty="0" err="1" smtClean="0"/>
              <a:t>werden</a:t>
            </a:r>
            <a:r>
              <a:rPr lang="it-IT" dirty="0" smtClean="0"/>
              <a:t>.</a:t>
            </a:r>
            <a:endParaRPr lang="it-IT" dirty="0"/>
          </a:p>
          <a:p>
            <a:pPr marL="0" indent="0" algn="just">
              <a:buNone/>
            </a:pPr>
            <a:r>
              <a:rPr lang="it-IT" dirty="0" smtClean="0"/>
              <a:t>Die APP </a:t>
            </a:r>
            <a:r>
              <a:rPr lang="it-IT" dirty="0" err="1" smtClean="0"/>
              <a:t>ist</a:t>
            </a:r>
            <a:r>
              <a:rPr lang="it-IT" dirty="0" smtClean="0"/>
              <a:t> in </a:t>
            </a:r>
            <a:r>
              <a:rPr lang="it-IT" dirty="0" err="1" smtClean="0"/>
              <a:t>mehreren</a:t>
            </a:r>
            <a:r>
              <a:rPr lang="it-IT" dirty="0" smtClean="0"/>
              <a:t> </a:t>
            </a:r>
            <a:r>
              <a:rPr lang="it-IT" dirty="0" err="1" smtClean="0"/>
              <a:t>Sprachen</a:t>
            </a:r>
            <a:r>
              <a:rPr lang="it-IT" dirty="0" smtClean="0"/>
              <a:t> </a:t>
            </a:r>
            <a:r>
              <a:rPr lang="it-IT" dirty="0" err="1" smtClean="0"/>
              <a:t>erhältlich</a:t>
            </a:r>
            <a:r>
              <a:rPr lang="it-IT" dirty="0" smtClean="0"/>
              <a:t>.</a:t>
            </a:r>
            <a:endParaRPr lang="it-IT" dirty="0"/>
          </a:p>
          <a:p>
            <a:pPr marL="0" indent="0" algn="just">
              <a:buNone/>
            </a:pPr>
            <a:r>
              <a:rPr lang="it-IT" dirty="0" err="1" smtClean="0"/>
              <a:t>Zur</a:t>
            </a:r>
            <a:r>
              <a:rPr lang="it-IT" dirty="0" smtClean="0"/>
              <a:t> </a:t>
            </a:r>
            <a:r>
              <a:rPr lang="it-IT" dirty="0" err="1" smtClean="0"/>
              <a:t>besseren</a:t>
            </a:r>
            <a:r>
              <a:rPr lang="it-IT" dirty="0" smtClean="0"/>
              <a:t> </a:t>
            </a:r>
            <a:r>
              <a:rPr lang="it-IT" dirty="0" err="1" smtClean="0"/>
              <a:t>Abstimmung</a:t>
            </a:r>
            <a:r>
              <a:rPr lang="it-IT" dirty="0" smtClean="0"/>
              <a:t> </a:t>
            </a:r>
            <a:r>
              <a:rPr lang="it-IT" dirty="0" err="1" smtClean="0"/>
              <a:t>der</a:t>
            </a:r>
            <a:r>
              <a:rPr lang="it-IT" dirty="0" smtClean="0"/>
              <a:t> </a:t>
            </a:r>
            <a:r>
              <a:rPr lang="it-IT" dirty="0" err="1" smtClean="0"/>
              <a:t>Inhalte</a:t>
            </a:r>
            <a:r>
              <a:rPr lang="it-IT" dirty="0" smtClean="0"/>
              <a:t> in </a:t>
            </a:r>
            <a:r>
              <a:rPr lang="it-IT" dirty="0" err="1" smtClean="0"/>
              <a:t>der</a:t>
            </a:r>
            <a:r>
              <a:rPr lang="it-IT" dirty="0" smtClean="0"/>
              <a:t> </a:t>
            </a:r>
            <a:r>
              <a:rPr lang="it-IT" dirty="0" err="1" smtClean="0"/>
              <a:t>SoMEx</a:t>
            </a:r>
            <a:r>
              <a:rPr lang="it-IT" dirty="0" smtClean="0"/>
              <a:t> </a:t>
            </a:r>
            <a:r>
              <a:rPr lang="it-IT" dirty="0" err="1" smtClean="0"/>
              <a:t>Anwendung</a:t>
            </a:r>
            <a:r>
              <a:rPr lang="it-IT" dirty="0" smtClean="0"/>
              <a:t> </a:t>
            </a:r>
            <a:r>
              <a:rPr lang="it-IT" dirty="0" err="1" smtClean="0"/>
              <a:t>wurden</a:t>
            </a:r>
            <a:r>
              <a:rPr lang="it-IT" dirty="0" smtClean="0"/>
              <a:t> </a:t>
            </a:r>
            <a:r>
              <a:rPr lang="it-IT" dirty="0" err="1" smtClean="0"/>
              <a:t>Treffen</a:t>
            </a:r>
            <a:r>
              <a:rPr lang="it-IT" dirty="0" smtClean="0"/>
              <a:t> </a:t>
            </a:r>
            <a:r>
              <a:rPr lang="it-IT" dirty="0" err="1" smtClean="0"/>
              <a:t>mit</a:t>
            </a:r>
            <a:r>
              <a:rPr lang="it-IT" dirty="0" smtClean="0"/>
              <a:t> </a:t>
            </a:r>
            <a:r>
              <a:rPr lang="it-IT" dirty="0" err="1" smtClean="0"/>
              <a:t>den</a:t>
            </a:r>
            <a:r>
              <a:rPr lang="it-IT" dirty="0" smtClean="0"/>
              <a:t> </a:t>
            </a:r>
            <a:r>
              <a:rPr lang="it-IT" dirty="0" err="1" smtClean="0"/>
              <a:t>Projektpartnern</a:t>
            </a:r>
            <a:r>
              <a:rPr lang="it-IT" dirty="0" smtClean="0"/>
              <a:t> und </a:t>
            </a:r>
            <a:r>
              <a:rPr lang="it-IT" dirty="0" err="1" smtClean="0"/>
              <a:t>eine</a:t>
            </a:r>
            <a:r>
              <a:rPr lang="it-IT" dirty="0" smtClean="0"/>
              <a:t> </a:t>
            </a:r>
            <a:r>
              <a:rPr lang="it-IT" dirty="0" err="1" smtClean="0"/>
              <a:t>Testphase</a:t>
            </a:r>
            <a:r>
              <a:rPr lang="it-IT" dirty="0" smtClean="0"/>
              <a:t> </a:t>
            </a:r>
            <a:r>
              <a:rPr lang="it-IT" dirty="0" err="1" smtClean="0"/>
              <a:t>organisiert</a:t>
            </a:r>
            <a:r>
              <a:rPr lang="it-IT" dirty="0" smtClean="0"/>
              <a:t>.</a:t>
            </a:r>
          </a:p>
        </p:txBody>
      </p:sp>
      <p:pic>
        <p:nvPicPr>
          <p:cNvPr id="4" name="Immagine 3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4529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3200" b="1" dirty="0"/>
              <a:t>"</a:t>
            </a:r>
            <a:r>
              <a:rPr lang="it-IT" sz="3200" b="1" dirty="0" err="1"/>
              <a:t>SoMExNet</a:t>
            </a:r>
            <a:r>
              <a:rPr lang="it-IT" sz="3200" b="1" dirty="0"/>
              <a:t> - </a:t>
            </a:r>
            <a:r>
              <a:rPr lang="it-IT" sz="2400" b="1" dirty="0"/>
              <a:t>Network </a:t>
            </a:r>
            <a:r>
              <a:rPr lang="it-IT" sz="2400" b="1" dirty="0" err="1"/>
              <a:t>enhancing</a:t>
            </a:r>
            <a:r>
              <a:rPr lang="it-IT" sz="2400" b="1" dirty="0"/>
              <a:t> the </a:t>
            </a:r>
            <a:r>
              <a:rPr lang="it-IT" sz="2400" b="1" dirty="0" err="1"/>
              <a:t>SoMEx</a:t>
            </a:r>
            <a:r>
              <a:rPr lang="it-IT" sz="2400" b="1" dirty="0"/>
              <a:t> </a:t>
            </a:r>
            <a:r>
              <a:rPr lang="it-IT" sz="2400" b="1" dirty="0" err="1"/>
              <a:t>app</a:t>
            </a:r>
            <a:r>
              <a:rPr lang="it-IT" sz="2400" b="1" dirty="0"/>
              <a:t>"</a:t>
            </a:r>
            <a:endParaRPr lang="en-GB" sz="24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2339752" y="1484784"/>
            <a:ext cx="4968552" cy="33123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 smtClean="0"/>
              <a:t>«</a:t>
            </a:r>
            <a:r>
              <a:rPr lang="it-IT" sz="2000" dirty="0" err="1" smtClean="0"/>
              <a:t>SoMExNet</a:t>
            </a:r>
            <a:r>
              <a:rPr lang="it-IT" sz="2000" dirty="0" smtClean="0"/>
              <a:t> </a:t>
            </a:r>
            <a:r>
              <a:rPr lang="it-IT" sz="2000" dirty="0"/>
              <a:t>– Network </a:t>
            </a:r>
            <a:r>
              <a:rPr lang="it-IT" sz="2000" dirty="0" err="1"/>
              <a:t>enhancing</a:t>
            </a:r>
            <a:r>
              <a:rPr lang="it-IT" sz="2000" dirty="0"/>
              <a:t> the </a:t>
            </a:r>
            <a:r>
              <a:rPr lang="it-IT" sz="2000" dirty="0" err="1"/>
              <a:t>SoMEx</a:t>
            </a:r>
            <a:r>
              <a:rPr lang="it-IT" sz="2000" dirty="0"/>
              <a:t> </a:t>
            </a:r>
            <a:r>
              <a:rPr lang="it-IT" sz="2000" dirty="0" err="1" smtClean="0"/>
              <a:t>app</a:t>
            </a:r>
            <a:r>
              <a:rPr lang="it-IT" sz="2000" dirty="0" smtClean="0"/>
              <a:t>» </a:t>
            </a:r>
            <a:r>
              <a:rPr lang="it-IT" sz="2000" dirty="0" err="1" smtClean="0"/>
              <a:t>ist</a:t>
            </a:r>
            <a:r>
              <a:rPr lang="it-IT" sz="2000" dirty="0" smtClean="0"/>
              <a:t> </a:t>
            </a:r>
            <a:r>
              <a:rPr lang="it-IT" sz="2000" dirty="0" err="1" smtClean="0"/>
              <a:t>ein</a:t>
            </a:r>
            <a:r>
              <a:rPr lang="it-IT" sz="2000" dirty="0" smtClean="0"/>
              <a:t> </a:t>
            </a:r>
            <a:r>
              <a:rPr lang="it-IT" sz="2000" dirty="0" err="1" smtClean="0"/>
              <a:t>Projekt</a:t>
            </a:r>
            <a:r>
              <a:rPr lang="it-IT" sz="2000" dirty="0" smtClean="0"/>
              <a:t> </a:t>
            </a:r>
            <a:r>
              <a:rPr lang="it-IT" sz="2000" spc="-40" dirty="0" err="1" smtClean="0"/>
              <a:t>zielt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auf</a:t>
            </a:r>
            <a:r>
              <a:rPr lang="it-IT" sz="2000" spc="-40" dirty="0" smtClean="0"/>
              <a:t> die </a:t>
            </a:r>
            <a:r>
              <a:rPr lang="it-IT" sz="2000" spc="-40" dirty="0" err="1" smtClean="0"/>
              <a:t>Einführung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eines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umfassen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Prozesses</a:t>
            </a:r>
            <a:r>
              <a:rPr lang="it-IT" sz="2000" spc="-40" dirty="0" smtClean="0"/>
              <a:t> ab, </a:t>
            </a:r>
            <a:r>
              <a:rPr lang="it-IT" sz="2000" spc="-40" dirty="0" err="1" smtClean="0"/>
              <a:t>der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ein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bereits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existierendes</a:t>
            </a:r>
            <a:r>
              <a:rPr lang="it-IT" sz="2000" spc="-40" dirty="0" smtClean="0"/>
              <a:t> Medium </a:t>
            </a:r>
            <a:r>
              <a:rPr lang="it-IT" sz="2000" spc="-40" dirty="0" err="1" smtClean="0"/>
              <a:t>unterstützt</a:t>
            </a:r>
            <a:r>
              <a:rPr lang="it-IT" sz="2000" spc="-40" dirty="0" smtClean="0"/>
              <a:t>: die </a:t>
            </a:r>
            <a:r>
              <a:rPr lang="it-IT" sz="2000" spc="-40" dirty="0" err="1"/>
              <a:t>SoMEx</a:t>
            </a:r>
            <a:r>
              <a:rPr lang="it-IT" sz="2000" spc="-40" dirty="0"/>
              <a:t> </a:t>
            </a:r>
            <a:r>
              <a:rPr lang="it-IT" sz="2000" spc="-40" dirty="0" smtClean="0"/>
              <a:t>APP. </a:t>
            </a:r>
          </a:p>
          <a:p>
            <a:pPr marL="0" indent="0" algn="just">
              <a:buNone/>
            </a:pPr>
            <a:r>
              <a:rPr lang="it-IT" sz="2000" spc="-40" dirty="0" err="1" smtClean="0"/>
              <a:t>Diese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Android</a:t>
            </a:r>
            <a:r>
              <a:rPr lang="it-IT" sz="2000" spc="-40" dirty="0" err="1"/>
              <a:t>-</a:t>
            </a:r>
            <a:r>
              <a:rPr lang="it-IT" sz="2000" spc="-40" dirty="0" err="1" smtClean="0"/>
              <a:t>Anwendung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liefert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Teilnehmern</a:t>
            </a:r>
            <a:r>
              <a:rPr lang="it-IT" sz="2000" spc="-40" dirty="0" smtClean="0"/>
              <a:t> in </a:t>
            </a:r>
            <a:r>
              <a:rPr lang="it-IT" sz="2000" spc="-40" dirty="0" err="1" smtClean="0"/>
              <a:t>Mobilitätsmaßnahmen</a:t>
            </a:r>
            <a:r>
              <a:rPr lang="it-IT" sz="2000" spc="-40" dirty="0"/>
              <a:t> </a:t>
            </a:r>
            <a:r>
              <a:rPr lang="it-IT" sz="2000" spc="-40" dirty="0" err="1" smtClean="0"/>
              <a:t>viele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Informationen</a:t>
            </a:r>
            <a:r>
              <a:rPr lang="it-IT" sz="2000" spc="-40" dirty="0" smtClean="0"/>
              <a:t> (</a:t>
            </a:r>
            <a:r>
              <a:rPr lang="it-IT" sz="2000" spc="-40" dirty="0" err="1" smtClean="0"/>
              <a:t>allg</a:t>
            </a:r>
            <a:r>
              <a:rPr lang="it-IT" sz="2000" spc="-40" dirty="0" smtClean="0"/>
              <a:t>. </a:t>
            </a:r>
            <a:r>
              <a:rPr lang="it-IT" sz="2000" spc="-40" dirty="0"/>
              <a:t>I</a:t>
            </a:r>
            <a:r>
              <a:rPr lang="it-IT" sz="2000" spc="-40" dirty="0" smtClean="0"/>
              <a:t>nfo</a:t>
            </a:r>
            <a:r>
              <a:rPr lang="it-IT" sz="2000" spc="-40" dirty="0"/>
              <a:t>, </a:t>
            </a:r>
            <a:r>
              <a:rPr lang="it-IT" sz="2000" spc="-40" dirty="0" err="1" smtClean="0"/>
              <a:t>Reise</a:t>
            </a:r>
            <a:r>
              <a:rPr lang="it-IT" sz="2000" spc="-40" dirty="0" smtClean="0"/>
              <a:t>, </a:t>
            </a:r>
            <a:r>
              <a:rPr lang="it-IT" sz="2000" spc="-40" dirty="0" err="1" smtClean="0"/>
              <a:t>Zeitpläne</a:t>
            </a:r>
            <a:r>
              <a:rPr lang="it-IT" sz="2000" spc="-40" dirty="0" smtClean="0"/>
              <a:t>, </a:t>
            </a:r>
            <a:r>
              <a:rPr lang="it-IT" sz="2000" spc="-40" dirty="0" err="1" smtClean="0"/>
              <a:t>Kultur</a:t>
            </a:r>
            <a:r>
              <a:rPr lang="it-IT" sz="2000" spc="-40" dirty="0" smtClean="0"/>
              <a:t>, </a:t>
            </a:r>
            <a:r>
              <a:rPr lang="it-IT" sz="2000" spc="-40" dirty="0" err="1" smtClean="0"/>
              <a:t>Sprache</a:t>
            </a:r>
            <a:r>
              <a:rPr lang="it-IT" sz="2000" spc="-40" dirty="0" smtClean="0"/>
              <a:t>, </a:t>
            </a:r>
            <a:r>
              <a:rPr lang="it-IT" sz="2000" spc="-40" dirty="0" err="1" smtClean="0"/>
              <a:t>Kontakte</a:t>
            </a:r>
            <a:r>
              <a:rPr lang="it-IT" sz="2000" spc="-40" dirty="0" smtClean="0"/>
              <a:t>, </a:t>
            </a:r>
            <a:r>
              <a:rPr lang="it-IT" sz="2000" spc="-40" dirty="0"/>
              <a:t>E</a:t>
            </a:r>
            <a:r>
              <a:rPr lang="it-IT" sz="2000" spc="-40" dirty="0" smtClean="0"/>
              <a:t>valuation</a:t>
            </a:r>
            <a:r>
              <a:rPr lang="it-IT" sz="2000" spc="-40" dirty="0"/>
              <a:t>, </a:t>
            </a:r>
            <a:r>
              <a:rPr lang="it-IT" sz="2000" spc="-40" dirty="0" err="1" smtClean="0"/>
              <a:t>Zertifizierung</a:t>
            </a:r>
            <a:r>
              <a:rPr lang="it-IT" sz="2000" spc="-40" dirty="0" smtClean="0"/>
              <a:t> </a:t>
            </a:r>
            <a:r>
              <a:rPr lang="it-IT" sz="2000" spc="-40" dirty="0"/>
              <a:t>etc.). </a:t>
            </a:r>
            <a:endParaRPr lang="it-IT" sz="2000" spc="-40" dirty="0" smtClean="0"/>
          </a:p>
          <a:p>
            <a:pPr marL="0" indent="0">
              <a:buNone/>
            </a:pPr>
            <a:endParaRPr lang="it-IT" sz="2000" spc="-40" dirty="0"/>
          </a:p>
          <a:p>
            <a:pPr marL="0" indent="0">
              <a:buNone/>
            </a:pPr>
            <a:endParaRPr lang="it-IT" sz="2000" spc="-40" dirty="0"/>
          </a:p>
          <a:p>
            <a:pPr marL="0" indent="0">
              <a:buNone/>
            </a:pPr>
            <a:endParaRPr lang="it-IT" sz="2000" spc="-40" dirty="0">
              <a:hlinkClick r:id="rId3"/>
            </a:endParaRPr>
          </a:p>
          <a:p>
            <a:pPr marL="0" indent="0" algn="just">
              <a:buNone/>
            </a:pPr>
            <a:endParaRPr lang="it-IT" sz="2000" spc="-40" dirty="0"/>
          </a:p>
        </p:txBody>
      </p:sp>
      <p:pic>
        <p:nvPicPr>
          <p:cNvPr id="3" name="Immagine 2" descr="logo_SomexNet-300x3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2" r="14031"/>
          <a:stretch/>
        </p:blipFill>
        <p:spPr>
          <a:xfrm>
            <a:off x="251520" y="1412776"/>
            <a:ext cx="1827129" cy="26047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CasellaDiTesto 3"/>
          <p:cNvSpPr txBox="1"/>
          <p:nvPr/>
        </p:nvSpPr>
        <p:spPr>
          <a:xfrm>
            <a:off x="539552" y="4869160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spc="-4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Die APP </a:t>
            </a:r>
            <a:r>
              <a:rPr lang="it-IT" sz="2000" spc="-4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ermöglichte</a:t>
            </a:r>
            <a:r>
              <a:rPr lang="it-IT" sz="2000" spc="-4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4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den</a:t>
            </a:r>
            <a:r>
              <a:rPr lang="it-IT" sz="2000" spc="-4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4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SoMEx-Partnern</a:t>
            </a:r>
            <a:r>
              <a:rPr lang="it-IT" sz="2000" spc="-4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it-IT" sz="2000" spc="-4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Berufsbildungs-zentren</a:t>
            </a:r>
            <a:r>
              <a:rPr lang="it-IT" sz="2000" spc="-4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4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und </a:t>
            </a:r>
            <a:r>
              <a:rPr lang="it-IT" sz="2000" spc="-4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ein</a:t>
            </a:r>
            <a:r>
              <a:rPr lang="it-IT" sz="2000" spc="-4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4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nationaler</a:t>
            </a:r>
            <a:r>
              <a:rPr lang="it-IT" sz="2000" spc="-4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4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Verband</a:t>
            </a:r>
            <a:r>
              <a:rPr lang="it-IT" sz="2000" spc="-4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), </a:t>
            </a:r>
            <a:r>
              <a:rPr lang="it-IT" sz="2000" spc="-4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ihre</a:t>
            </a:r>
            <a:r>
              <a:rPr lang="it-IT" sz="2000" spc="-4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4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Mobilitätszahlen</a:t>
            </a:r>
            <a:r>
              <a:rPr lang="it-IT" sz="2000" spc="-4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4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</a:t>
            </a:r>
            <a:r>
              <a:rPr lang="it-IT" sz="2000" spc="-4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4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Bausektor</a:t>
            </a:r>
            <a:r>
              <a:rPr lang="it-IT" sz="2000" spc="-4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4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zu</a:t>
            </a:r>
            <a:r>
              <a:rPr lang="it-IT" sz="2000" spc="-4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spc="-4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erhöhen</a:t>
            </a:r>
            <a:r>
              <a:rPr lang="it-IT" sz="2000" spc="-4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97823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3200" b="1" dirty="0"/>
              <a:t>"</a:t>
            </a:r>
            <a:r>
              <a:rPr lang="it-IT" sz="3200" b="1" dirty="0" err="1"/>
              <a:t>SoMExNet</a:t>
            </a:r>
            <a:r>
              <a:rPr lang="it-IT" sz="3200" b="1" dirty="0"/>
              <a:t> - </a:t>
            </a:r>
            <a:r>
              <a:rPr lang="it-IT" sz="2400" b="1" dirty="0"/>
              <a:t>Network </a:t>
            </a:r>
            <a:r>
              <a:rPr lang="it-IT" sz="2400" b="1" dirty="0" err="1"/>
              <a:t>enhancing</a:t>
            </a:r>
            <a:r>
              <a:rPr lang="it-IT" sz="2400" b="1" dirty="0"/>
              <a:t> the </a:t>
            </a:r>
            <a:r>
              <a:rPr lang="it-IT" sz="2400" b="1" dirty="0" err="1"/>
              <a:t>SoMEx</a:t>
            </a:r>
            <a:r>
              <a:rPr lang="it-IT" sz="2400" b="1" dirty="0"/>
              <a:t> </a:t>
            </a:r>
            <a:r>
              <a:rPr lang="it-IT" sz="2400" b="1" dirty="0" err="1"/>
              <a:t>app</a:t>
            </a:r>
            <a:r>
              <a:rPr lang="it-IT" sz="2400" b="1" dirty="0"/>
              <a:t>"</a:t>
            </a:r>
            <a:endParaRPr lang="en-GB" sz="24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6984776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 err="1"/>
              <a:t>SoMExNet</a:t>
            </a:r>
            <a:r>
              <a:rPr lang="it-IT" sz="2000" dirty="0"/>
              <a:t> </a:t>
            </a:r>
            <a:r>
              <a:rPr lang="it-IT" sz="2000" dirty="0" err="1" smtClean="0"/>
              <a:t>startete</a:t>
            </a:r>
            <a:r>
              <a:rPr lang="it-IT" sz="2000" dirty="0" smtClean="0"/>
              <a:t> </a:t>
            </a:r>
            <a:r>
              <a:rPr lang="it-IT" sz="2000" dirty="0" err="1" smtClean="0"/>
              <a:t>am</a:t>
            </a:r>
            <a:r>
              <a:rPr lang="it-IT" sz="2000" dirty="0" smtClean="0"/>
              <a:t> 16. </a:t>
            </a:r>
            <a:r>
              <a:rPr lang="it-IT" sz="2000" dirty="0" err="1" smtClean="0"/>
              <a:t>Oktober</a:t>
            </a:r>
            <a:r>
              <a:rPr lang="it-IT" sz="2000" dirty="0" smtClean="0"/>
              <a:t> </a:t>
            </a:r>
            <a:r>
              <a:rPr lang="it-IT" sz="2000" dirty="0"/>
              <a:t>2017 </a:t>
            </a:r>
            <a:r>
              <a:rPr lang="it-IT" sz="2000" dirty="0" smtClean="0"/>
              <a:t>und </a:t>
            </a:r>
            <a:r>
              <a:rPr lang="it-IT" sz="2000" dirty="0" err="1" smtClean="0"/>
              <a:t>endet</a:t>
            </a:r>
            <a:r>
              <a:rPr lang="it-IT" sz="2000" dirty="0" smtClean="0"/>
              <a:t> </a:t>
            </a:r>
            <a:r>
              <a:rPr lang="it-IT" sz="2000" dirty="0" err="1" smtClean="0"/>
              <a:t>am</a:t>
            </a:r>
            <a:r>
              <a:rPr lang="it-IT" sz="2000" dirty="0" smtClean="0"/>
              <a:t> 15. </a:t>
            </a:r>
            <a:r>
              <a:rPr lang="it-IT" sz="2000" dirty="0" err="1" smtClean="0"/>
              <a:t>Oktober</a:t>
            </a:r>
            <a:r>
              <a:rPr lang="it-IT" sz="2000" dirty="0" smtClean="0"/>
              <a:t> </a:t>
            </a:r>
            <a:r>
              <a:rPr lang="it-IT" sz="2000" dirty="0"/>
              <a:t>2019.</a:t>
            </a:r>
          </a:p>
          <a:p>
            <a:pPr marL="0" indent="0" algn="just">
              <a:buNone/>
            </a:pPr>
            <a:r>
              <a:rPr lang="it-IT" sz="2000" dirty="0" err="1" smtClean="0"/>
              <a:t>Hauptziel</a:t>
            </a:r>
            <a:r>
              <a:rPr lang="it-IT" sz="2000" dirty="0" smtClean="0"/>
              <a:t> von </a:t>
            </a:r>
            <a:r>
              <a:rPr lang="it-IT" sz="2000" dirty="0" err="1"/>
              <a:t>SoMExNet</a:t>
            </a:r>
            <a:r>
              <a:rPr lang="it-IT" sz="2000" dirty="0"/>
              <a:t> </a:t>
            </a:r>
            <a:r>
              <a:rPr lang="it-IT" sz="2000" dirty="0" err="1" smtClean="0"/>
              <a:t>ist</a:t>
            </a:r>
            <a:r>
              <a:rPr lang="it-IT" sz="2000" dirty="0" smtClean="0"/>
              <a:t> es, die </a:t>
            </a:r>
            <a:r>
              <a:rPr lang="it-IT" sz="2000" dirty="0" err="1" smtClean="0"/>
              <a:t>Zahl</a:t>
            </a:r>
            <a:r>
              <a:rPr lang="it-IT" sz="2000" dirty="0" smtClean="0"/>
              <a:t> </a:t>
            </a:r>
            <a:r>
              <a:rPr lang="it-IT" sz="2000" dirty="0" err="1" smtClean="0"/>
              <a:t>der</a:t>
            </a:r>
            <a:r>
              <a:rPr lang="it-IT" sz="2000" dirty="0" smtClean="0"/>
              <a:t> </a:t>
            </a:r>
            <a:r>
              <a:rPr lang="it-IT" sz="2000" dirty="0" err="1" smtClean="0"/>
              <a:t>Institutionen</a:t>
            </a:r>
            <a:r>
              <a:rPr lang="it-IT" sz="2000" dirty="0" smtClean="0"/>
              <a:t>, die </a:t>
            </a:r>
            <a:r>
              <a:rPr lang="it-IT" sz="2000" dirty="0" err="1" smtClean="0"/>
              <a:t>die</a:t>
            </a:r>
            <a:r>
              <a:rPr lang="it-IT" sz="2000" dirty="0" smtClean="0"/>
              <a:t> APP </a:t>
            </a:r>
            <a:r>
              <a:rPr lang="it-IT" sz="2000" dirty="0" err="1" smtClean="0"/>
              <a:t>nutzen</a:t>
            </a:r>
            <a:r>
              <a:rPr lang="it-IT" sz="2000" dirty="0" smtClean="0"/>
              <a:t>, </a:t>
            </a:r>
            <a:r>
              <a:rPr lang="it-IT" sz="2000" dirty="0" err="1" smtClean="0"/>
              <a:t>zu</a:t>
            </a:r>
            <a:r>
              <a:rPr lang="it-IT" sz="2000" dirty="0" smtClean="0"/>
              <a:t> </a:t>
            </a:r>
            <a:r>
              <a:rPr lang="it-IT" sz="2000" dirty="0" err="1" smtClean="0"/>
              <a:t>erhöhen</a:t>
            </a:r>
            <a:r>
              <a:rPr lang="it-IT" sz="2000" dirty="0" smtClean="0"/>
              <a:t>; </a:t>
            </a:r>
            <a:r>
              <a:rPr lang="it-IT" sz="2000" dirty="0" err="1" smtClean="0"/>
              <a:t>damit</a:t>
            </a:r>
            <a:r>
              <a:rPr lang="it-IT" sz="2000" dirty="0" smtClean="0"/>
              <a:t> </a:t>
            </a:r>
            <a:r>
              <a:rPr lang="it-IT" sz="2000" dirty="0" err="1" smtClean="0"/>
              <a:t>dann</a:t>
            </a:r>
            <a:r>
              <a:rPr lang="it-IT" sz="2000" dirty="0" smtClean="0"/>
              <a:t> </a:t>
            </a:r>
            <a:r>
              <a:rPr lang="it-IT" sz="2000" dirty="0" err="1" smtClean="0"/>
              <a:t>auch</a:t>
            </a:r>
            <a:r>
              <a:rPr lang="it-IT" sz="2000" dirty="0" smtClean="0"/>
              <a:t> die </a:t>
            </a:r>
            <a:r>
              <a:rPr lang="it-IT" sz="2000" dirty="0" err="1" smtClean="0"/>
              <a:t>Mobilitäten</a:t>
            </a:r>
            <a:r>
              <a:rPr lang="it-IT" sz="2000" dirty="0" smtClean="0"/>
              <a:t> in Europa. Im </a:t>
            </a:r>
            <a:r>
              <a:rPr lang="it-IT" sz="2000" dirty="0" err="1" smtClean="0"/>
              <a:t>Zuge</a:t>
            </a:r>
            <a:r>
              <a:rPr lang="it-IT" sz="2000" dirty="0" smtClean="0"/>
              <a:t> </a:t>
            </a:r>
            <a:r>
              <a:rPr lang="it-IT" sz="2000" dirty="0" err="1" smtClean="0"/>
              <a:t>der</a:t>
            </a:r>
            <a:r>
              <a:rPr lang="it-IT" sz="2000" dirty="0" smtClean="0"/>
              <a:t> </a:t>
            </a:r>
            <a:r>
              <a:rPr lang="it-IT" sz="2000" dirty="0" err="1" smtClean="0"/>
              <a:t>Sensibilisierung</a:t>
            </a:r>
            <a:r>
              <a:rPr lang="it-IT" sz="2000" dirty="0" smtClean="0"/>
              <a:t> von </a:t>
            </a:r>
            <a:r>
              <a:rPr lang="it-IT" sz="2000" dirty="0" err="1" smtClean="0"/>
              <a:t>Auszubildenden</a:t>
            </a:r>
            <a:r>
              <a:rPr lang="it-IT" sz="2000" dirty="0" smtClean="0"/>
              <a:t> </a:t>
            </a:r>
            <a:r>
              <a:rPr lang="it-IT" sz="2000" dirty="0" err="1" smtClean="0"/>
              <a:t>für</a:t>
            </a:r>
            <a:r>
              <a:rPr lang="it-IT" sz="2000" dirty="0" smtClean="0"/>
              <a:t> </a:t>
            </a:r>
            <a:r>
              <a:rPr lang="it-IT" sz="2000" dirty="0" err="1" smtClean="0"/>
              <a:t>Mobilitätsmaßnahmen</a:t>
            </a:r>
            <a:r>
              <a:rPr lang="it-IT" sz="2000" dirty="0" smtClean="0"/>
              <a:t>, </a:t>
            </a:r>
            <a:r>
              <a:rPr lang="it-IT" sz="2000" dirty="0" err="1" smtClean="0"/>
              <a:t>beabsichtigt</a:t>
            </a:r>
            <a:r>
              <a:rPr lang="it-IT" sz="2000" dirty="0" smtClean="0"/>
              <a:t> </a:t>
            </a:r>
            <a:r>
              <a:rPr lang="it-IT" sz="2000" dirty="0" err="1" smtClean="0"/>
              <a:t>das</a:t>
            </a:r>
            <a:r>
              <a:rPr lang="it-IT" sz="2000" dirty="0" smtClean="0"/>
              <a:t> </a:t>
            </a:r>
            <a:r>
              <a:rPr lang="it-IT" sz="2000" dirty="0" err="1" smtClean="0"/>
              <a:t>Projektkonsortium</a:t>
            </a:r>
            <a:r>
              <a:rPr lang="it-IT" sz="2000" dirty="0" smtClean="0"/>
              <a:t>, die </a:t>
            </a:r>
            <a:r>
              <a:rPr lang="it-IT" sz="2000" dirty="0" err="1" smtClean="0"/>
              <a:t>allgemeine</a:t>
            </a:r>
            <a:r>
              <a:rPr lang="it-IT" sz="2000" dirty="0" smtClean="0"/>
              <a:t> </a:t>
            </a:r>
            <a:r>
              <a:rPr lang="it-IT" sz="2000" dirty="0" err="1" smtClean="0"/>
              <a:t>Arbeitsmobilität</a:t>
            </a:r>
            <a:r>
              <a:rPr lang="it-IT" sz="2000" dirty="0" smtClean="0"/>
              <a:t> </a:t>
            </a:r>
            <a:r>
              <a:rPr lang="it-IT" sz="2000" dirty="0" err="1" smtClean="0"/>
              <a:t>junger</a:t>
            </a:r>
            <a:r>
              <a:rPr lang="it-IT" sz="2000" dirty="0" smtClean="0"/>
              <a:t> </a:t>
            </a:r>
            <a:r>
              <a:rPr lang="it-IT" sz="2000" dirty="0" err="1" smtClean="0"/>
              <a:t>Beschäftigter</a:t>
            </a:r>
            <a:r>
              <a:rPr lang="it-IT" sz="2000" dirty="0" smtClean="0"/>
              <a:t> in Europa </a:t>
            </a:r>
            <a:r>
              <a:rPr lang="it-IT" sz="2000" dirty="0" err="1" smtClean="0"/>
              <a:t>auf</a:t>
            </a:r>
            <a:r>
              <a:rPr lang="it-IT" sz="2000" dirty="0" smtClean="0"/>
              <a:t> </a:t>
            </a:r>
            <a:r>
              <a:rPr lang="it-IT" sz="2000" dirty="0" err="1" smtClean="0"/>
              <a:t>dem</a:t>
            </a:r>
            <a:r>
              <a:rPr lang="it-IT" sz="2000" dirty="0" smtClean="0"/>
              <a:t> </a:t>
            </a:r>
            <a:r>
              <a:rPr lang="it-IT" sz="2000" dirty="0" err="1" smtClean="0"/>
              <a:t>Arbeitsmarkt</a:t>
            </a:r>
            <a:r>
              <a:rPr lang="it-IT" sz="2000" dirty="0" smtClean="0"/>
              <a:t> </a:t>
            </a:r>
            <a:r>
              <a:rPr lang="it-IT" sz="2000" dirty="0" err="1" smtClean="0"/>
              <a:t>zu</a:t>
            </a:r>
            <a:r>
              <a:rPr lang="it-IT" sz="2000" dirty="0" smtClean="0"/>
              <a:t> </a:t>
            </a:r>
            <a:r>
              <a:rPr lang="it-IT" sz="2000" dirty="0" err="1" smtClean="0"/>
              <a:t>erhöhen</a:t>
            </a:r>
            <a:r>
              <a:rPr lang="it-IT" sz="2000" dirty="0" smtClean="0"/>
              <a:t>.</a:t>
            </a:r>
            <a:endParaRPr lang="it-IT" sz="2000" dirty="0"/>
          </a:p>
          <a:p>
            <a:pPr marL="0" indent="0">
              <a:buNone/>
            </a:pPr>
            <a:endParaRPr lang="it-IT" sz="2000" dirty="0" smtClean="0"/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r>
              <a:rPr lang="it-IT" sz="2000" dirty="0"/>
              <a:t> </a:t>
            </a:r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endParaRPr lang="it-IT" sz="2000" dirty="0">
              <a:hlinkClick r:id="rId3"/>
            </a:endParaRPr>
          </a:p>
          <a:p>
            <a:pPr marL="0" indent="0" algn="just">
              <a:buNone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67388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3200" b="1" dirty="0"/>
              <a:t>"</a:t>
            </a:r>
            <a:r>
              <a:rPr lang="it-IT" sz="3200" b="1" dirty="0" err="1"/>
              <a:t>SoMExNet</a:t>
            </a:r>
            <a:r>
              <a:rPr lang="it-IT" sz="3200" b="1" dirty="0"/>
              <a:t> - </a:t>
            </a:r>
            <a:r>
              <a:rPr lang="it-IT" sz="2400" b="1" dirty="0"/>
              <a:t>Network </a:t>
            </a:r>
            <a:r>
              <a:rPr lang="it-IT" sz="2400" b="1" dirty="0" err="1"/>
              <a:t>enhancing</a:t>
            </a:r>
            <a:r>
              <a:rPr lang="it-IT" sz="2400" b="1" dirty="0"/>
              <a:t> the </a:t>
            </a:r>
            <a:r>
              <a:rPr lang="it-IT" sz="2400" b="1" dirty="0" err="1"/>
              <a:t>SoMEx</a:t>
            </a:r>
            <a:r>
              <a:rPr lang="it-IT" sz="2400" b="1" dirty="0"/>
              <a:t> </a:t>
            </a:r>
            <a:r>
              <a:rPr lang="it-IT" sz="2400" b="1" dirty="0" err="1"/>
              <a:t>app</a:t>
            </a:r>
            <a:r>
              <a:rPr lang="it-IT" sz="2400" b="1" dirty="0"/>
              <a:t>"</a:t>
            </a:r>
            <a:endParaRPr lang="en-GB" sz="24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6984776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 smtClean="0"/>
              <a:t>Die </a:t>
            </a:r>
            <a:r>
              <a:rPr lang="it-IT" sz="2000" dirty="0" err="1" smtClean="0"/>
              <a:t>Projektpartner</a:t>
            </a:r>
            <a:r>
              <a:rPr lang="it-IT" sz="2000" dirty="0" smtClean="0"/>
              <a:t> </a:t>
            </a:r>
            <a:r>
              <a:rPr lang="it-IT" sz="2000" dirty="0" err="1" smtClean="0"/>
              <a:t>entwickeln</a:t>
            </a:r>
            <a:r>
              <a:rPr lang="it-IT" sz="2000" dirty="0" smtClean="0"/>
              <a:t> </a:t>
            </a:r>
            <a:r>
              <a:rPr lang="it-IT" sz="2000" dirty="0" err="1" smtClean="0"/>
              <a:t>umfassende</a:t>
            </a:r>
            <a:r>
              <a:rPr lang="it-IT" sz="2000" dirty="0" smtClean="0"/>
              <a:t> </a:t>
            </a:r>
            <a:r>
              <a:rPr lang="it-IT" sz="2000" dirty="0" err="1" smtClean="0"/>
              <a:t>Prozessmuster</a:t>
            </a:r>
            <a:r>
              <a:rPr lang="it-IT" sz="2000" dirty="0" smtClean="0"/>
              <a:t> und </a:t>
            </a:r>
            <a:r>
              <a:rPr lang="it-IT" sz="2000" dirty="0" err="1" smtClean="0"/>
              <a:t>Hilfen</a:t>
            </a:r>
            <a:r>
              <a:rPr lang="it-IT" sz="2000" dirty="0" smtClean="0"/>
              <a:t>, die APP </a:t>
            </a:r>
            <a:r>
              <a:rPr lang="it-IT" sz="2000" dirty="0" err="1" smtClean="0"/>
              <a:t>anwenderfreundlich</a:t>
            </a:r>
            <a:r>
              <a:rPr lang="it-IT" sz="2000" dirty="0" smtClean="0"/>
              <a:t> </a:t>
            </a:r>
            <a:r>
              <a:rPr lang="it-IT" sz="2000" dirty="0" err="1" smtClean="0"/>
              <a:t>zu</a:t>
            </a:r>
            <a:r>
              <a:rPr lang="it-IT" sz="2000" dirty="0" smtClean="0"/>
              <a:t> </a:t>
            </a:r>
            <a:r>
              <a:rPr lang="it-IT" sz="2000" dirty="0" err="1" smtClean="0"/>
              <a:t>gestalten</a:t>
            </a:r>
            <a:r>
              <a:rPr lang="it-IT" sz="2000" dirty="0" smtClean="0"/>
              <a:t> und </a:t>
            </a:r>
            <a:r>
              <a:rPr lang="it-IT" sz="2000" dirty="0" err="1" smtClean="0"/>
              <a:t>somit</a:t>
            </a:r>
            <a:r>
              <a:rPr lang="it-IT" sz="2000" dirty="0" smtClean="0"/>
              <a:t> </a:t>
            </a:r>
            <a:r>
              <a:rPr lang="it-IT" sz="2000" dirty="0" err="1" smtClean="0"/>
              <a:t>für</a:t>
            </a:r>
            <a:r>
              <a:rPr lang="it-IT" sz="2000" dirty="0" smtClean="0"/>
              <a:t> </a:t>
            </a:r>
            <a:r>
              <a:rPr lang="it-IT" sz="2000" dirty="0" err="1" smtClean="0"/>
              <a:t>möglichst</a:t>
            </a:r>
            <a:r>
              <a:rPr lang="it-IT" sz="2000" dirty="0" smtClean="0"/>
              <a:t> </a:t>
            </a:r>
            <a:r>
              <a:rPr lang="it-IT" sz="2000" dirty="0" err="1" smtClean="0"/>
              <a:t>viele</a:t>
            </a:r>
            <a:r>
              <a:rPr lang="it-IT" sz="2000" dirty="0" smtClean="0"/>
              <a:t> </a:t>
            </a:r>
            <a:r>
              <a:rPr lang="it-IT" sz="2000" dirty="0" err="1" smtClean="0"/>
              <a:t>Nutzer</a:t>
            </a:r>
            <a:r>
              <a:rPr lang="it-IT" sz="2000" dirty="0" smtClean="0"/>
              <a:t> </a:t>
            </a:r>
            <a:r>
              <a:rPr lang="it-IT" sz="2000" dirty="0" err="1" smtClean="0"/>
              <a:t>im</a:t>
            </a:r>
            <a:r>
              <a:rPr lang="it-IT" sz="2000" dirty="0" smtClean="0"/>
              <a:t> </a:t>
            </a:r>
            <a:r>
              <a:rPr lang="it-IT" sz="2000" dirty="0" err="1" smtClean="0"/>
              <a:t>Bausektor</a:t>
            </a:r>
            <a:r>
              <a:rPr lang="it-IT" sz="2000" dirty="0" smtClean="0"/>
              <a:t> </a:t>
            </a:r>
            <a:r>
              <a:rPr lang="it-IT" sz="2000" dirty="0" err="1" smtClean="0"/>
              <a:t>nutzbar</a:t>
            </a:r>
            <a:r>
              <a:rPr lang="it-IT" sz="2000" dirty="0" smtClean="0"/>
              <a:t> </a:t>
            </a:r>
            <a:r>
              <a:rPr lang="it-IT" sz="2000" dirty="0" err="1" smtClean="0"/>
              <a:t>zu</a:t>
            </a:r>
            <a:r>
              <a:rPr lang="it-IT" sz="2000" dirty="0" smtClean="0"/>
              <a:t> </a:t>
            </a:r>
            <a:r>
              <a:rPr lang="it-IT" sz="2000" dirty="0" err="1" smtClean="0"/>
              <a:t>machen</a:t>
            </a:r>
            <a:r>
              <a:rPr lang="it-IT" sz="2000" dirty="0" smtClean="0"/>
              <a:t>. </a:t>
            </a:r>
            <a:r>
              <a:rPr lang="it-IT" sz="2000" dirty="0" err="1" smtClean="0"/>
              <a:t>Zum</a:t>
            </a:r>
            <a:r>
              <a:rPr lang="it-IT" sz="2000" dirty="0" smtClean="0"/>
              <a:t> </a:t>
            </a:r>
            <a:r>
              <a:rPr lang="it-IT" sz="2000" dirty="0" err="1" smtClean="0"/>
              <a:t>Erreichen</a:t>
            </a:r>
            <a:r>
              <a:rPr lang="it-IT" sz="2000" dirty="0" smtClean="0"/>
              <a:t> </a:t>
            </a:r>
            <a:r>
              <a:rPr lang="it-IT" sz="2000" dirty="0" err="1" smtClean="0"/>
              <a:t>werden</a:t>
            </a:r>
            <a:r>
              <a:rPr lang="it-IT" sz="2000" dirty="0" smtClean="0"/>
              <a:t> die </a:t>
            </a:r>
            <a:r>
              <a:rPr lang="it-IT" sz="2000" dirty="0" err="1" smtClean="0"/>
              <a:t>Projektpartner</a:t>
            </a:r>
            <a:r>
              <a:rPr lang="it-IT" sz="2000" dirty="0" smtClean="0"/>
              <a:t>:</a:t>
            </a:r>
            <a:endParaRPr lang="it-IT" sz="2000" b="1" dirty="0"/>
          </a:p>
          <a:p>
            <a:pPr algn="just"/>
            <a:r>
              <a:rPr lang="it-IT" sz="2000" dirty="0"/>
              <a:t>d</a:t>
            </a:r>
            <a:r>
              <a:rPr lang="it-IT" sz="2000" dirty="0" smtClean="0"/>
              <a:t>ie </a:t>
            </a:r>
            <a:r>
              <a:rPr lang="it-IT" sz="2000" dirty="0" err="1" smtClean="0"/>
              <a:t>Android</a:t>
            </a:r>
            <a:r>
              <a:rPr lang="it-IT" sz="2000" dirty="0" smtClean="0"/>
              <a:t> APP </a:t>
            </a:r>
            <a:r>
              <a:rPr lang="it-IT" sz="2000" dirty="0" err="1" smtClean="0"/>
              <a:t>überführen</a:t>
            </a:r>
            <a:r>
              <a:rPr lang="it-IT" sz="2000" dirty="0"/>
              <a:t> </a:t>
            </a:r>
            <a:r>
              <a:rPr lang="it-IT" sz="2000" dirty="0" smtClean="0"/>
              <a:t>(</a:t>
            </a:r>
            <a:r>
              <a:rPr lang="it-IT" sz="2000" dirty="0" err="1" smtClean="0"/>
              <a:t>neuer</a:t>
            </a:r>
            <a:r>
              <a:rPr lang="it-IT" sz="2000" dirty="0" smtClean="0"/>
              <a:t> </a:t>
            </a:r>
            <a:r>
              <a:rPr lang="it-IT" sz="2000" dirty="0" err="1" smtClean="0"/>
              <a:t>Technikpartner</a:t>
            </a:r>
            <a:r>
              <a:rPr lang="it-IT" sz="2000" dirty="0" smtClean="0"/>
              <a:t>)</a:t>
            </a:r>
            <a:endParaRPr lang="it-IT" sz="2000" dirty="0"/>
          </a:p>
          <a:p>
            <a:pPr algn="just"/>
            <a:r>
              <a:rPr lang="it-IT" sz="2000" dirty="0"/>
              <a:t>d</a:t>
            </a:r>
            <a:r>
              <a:rPr lang="it-IT" sz="2000" dirty="0" smtClean="0"/>
              <a:t>ie APP </a:t>
            </a:r>
            <a:r>
              <a:rPr lang="it-IT" sz="2000" dirty="0" err="1" smtClean="0"/>
              <a:t>auch</a:t>
            </a:r>
            <a:r>
              <a:rPr lang="it-IT" sz="2000" dirty="0" smtClean="0"/>
              <a:t> </a:t>
            </a:r>
            <a:r>
              <a:rPr lang="it-IT" sz="2000" dirty="0" err="1" smtClean="0"/>
              <a:t>für</a:t>
            </a:r>
            <a:r>
              <a:rPr lang="it-IT" sz="2000" dirty="0" smtClean="0"/>
              <a:t> </a:t>
            </a:r>
            <a:r>
              <a:rPr lang="it-IT" sz="2000" dirty="0" err="1" smtClean="0"/>
              <a:t>iOS</a:t>
            </a:r>
            <a:r>
              <a:rPr lang="it-IT" sz="2000" dirty="0" smtClean="0"/>
              <a:t> </a:t>
            </a:r>
            <a:r>
              <a:rPr lang="it-IT" sz="2000" dirty="0" err="1" smtClean="0"/>
              <a:t>erhältlich</a:t>
            </a:r>
            <a:r>
              <a:rPr lang="it-IT" sz="2000" dirty="0" smtClean="0"/>
              <a:t> </a:t>
            </a:r>
            <a:r>
              <a:rPr lang="it-IT" sz="2000" dirty="0" err="1" smtClean="0"/>
              <a:t>machen</a:t>
            </a:r>
            <a:endParaRPr lang="it-IT" sz="2000" dirty="0"/>
          </a:p>
          <a:p>
            <a:pPr algn="just"/>
            <a:r>
              <a:rPr lang="it-IT" sz="2000" dirty="0" err="1"/>
              <a:t>e</a:t>
            </a:r>
            <a:r>
              <a:rPr lang="it-IT" sz="2000" dirty="0" err="1" smtClean="0"/>
              <a:t>ine</a:t>
            </a:r>
            <a:r>
              <a:rPr lang="it-IT" sz="2000" dirty="0" smtClean="0"/>
              <a:t> </a:t>
            </a:r>
            <a:r>
              <a:rPr lang="it-IT" sz="2000" dirty="0" err="1" smtClean="0"/>
              <a:t>möglichst</a:t>
            </a:r>
            <a:r>
              <a:rPr lang="it-IT" sz="2000" dirty="0" smtClean="0"/>
              <a:t> </a:t>
            </a:r>
            <a:r>
              <a:rPr lang="it-IT" sz="2000" dirty="0" err="1" smtClean="0"/>
              <a:t>weite</a:t>
            </a:r>
            <a:r>
              <a:rPr lang="it-IT" sz="2000" dirty="0" smtClean="0"/>
              <a:t> </a:t>
            </a:r>
            <a:r>
              <a:rPr lang="it-IT" sz="2000" dirty="0" err="1" smtClean="0"/>
              <a:t>Verbreitung</a:t>
            </a:r>
            <a:r>
              <a:rPr lang="it-IT" sz="2000" dirty="0" smtClean="0"/>
              <a:t> </a:t>
            </a:r>
            <a:r>
              <a:rPr lang="it-IT" sz="2000" dirty="0" err="1" smtClean="0"/>
              <a:t>der</a:t>
            </a:r>
            <a:r>
              <a:rPr lang="it-IT" sz="2000" dirty="0" smtClean="0"/>
              <a:t> APP </a:t>
            </a:r>
            <a:r>
              <a:rPr lang="it-IT" sz="2000" dirty="0" err="1" smtClean="0"/>
              <a:t>durch</a:t>
            </a:r>
            <a:r>
              <a:rPr lang="it-IT" sz="2000" dirty="0" smtClean="0"/>
              <a:t> die </a:t>
            </a:r>
            <a:r>
              <a:rPr lang="it-IT" sz="2000" dirty="0" err="1" smtClean="0"/>
              <a:t>Vernetzung</a:t>
            </a:r>
            <a:r>
              <a:rPr lang="it-IT" sz="2000" dirty="0" smtClean="0"/>
              <a:t> </a:t>
            </a:r>
            <a:r>
              <a:rPr lang="it-IT" sz="2000" dirty="0" err="1" smtClean="0"/>
              <a:t>der</a:t>
            </a:r>
            <a:r>
              <a:rPr lang="it-IT" sz="2000" dirty="0" smtClean="0"/>
              <a:t> </a:t>
            </a:r>
            <a:r>
              <a:rPr lang="it-IT" sz="2000" dirty="0" err="1" smtClean="0"/>
              <a:t>Nutzer</a:t>
            </a:r>
            <a:r>
              <a:rPr lang="it-IT" sz="2000" dirty="0" smtClean="0"/>
              <a:t> </a:t>
            </a:r>
            <a:r>
              <a:rPr lang="it-IT" sz="2000" dirty="0" err="1" smtClean="0"/>
              <a:t>gewährleisten</a:t>
            </a:r>
            <a:endParaRPr lang="it-IT" sz="2000" dirty="0"/>
          </a:p>
          <a:p>
            <a:pPr algn="just"/>
            <a:r>
              <a:rPr lang="it-IT" sz="2000" dirty="0" err="1" smtClean="0"/>
              <a:t>Instrumente</a:t>
            </a:r>
            <a:r>
              <a:rPr lang="it-IT" sz="2000" dirty="0" smtClean="0"/>
              <a:t> </a:t>
            </a:r>
            <a:r>
              <a:rPr lang="it-IT" sz="2000" dirty="0" err="1" smtClean="0"/>
              <a:t>entwickeln</a:t>
            </a:r>
            <a:r>
              <a:rPr lang="it-IT" sz="2000" dirty="0" smtClean="0"/>
              <a:t> (</a:t>
            </a:r>
            <a:r>
              <a:rPr lang="it-IT" sz="2000" dirty="0" err="1" smtClean="0"/>
              <a:t>kollaborative</a:t>
            </a:r>
            <a:r>
              <a:rPr lang="it-IT" sz="2000" dirty="0" smtClean="0"/>
              <a:t> </a:t>
            </a:r>
            <a:r>
              <a:rPr lang="it-IT" sz="2000" dirty="0" err="1" smtClean="0"/>
              <a:t>Plattform</a:t>
            </a:r>
            <a:r>
              <a:rPr lang="it-IT" sz="2000" dirty="0" smtClean="0"/>
              <a:t>, </a:t>
            </a:r>
            <a:r>
              <a:rPr lang="it-IT" sz="2000" dirty="0" err="1" smtClean="0"/>
              <a:t>Nutzerhilfen</a:t>
            </a:r>
            <a:r>
              <a:rPr lang="it-IT" sz="2000" dirty="0" smtClean="0"/>
              <a:t>, </a:t>
            </a:r>
            <a:r>
              <a:rPr lang="it-IT" sz="2000" dirty="0" err="1" smtClean="0"/>
              <a:t>pädagogische</a:t>
            </a:r>
            <a:r>
              <a:rPr lang="it-IT" sz="2000" dirty="0" smtClean="0"/>
              <a:t> </a:t>
            </a:r>
            <a:r>
              <a:rPr lang="it-IT" sz="2000" dirty="0" err="1" smtClean="0"/>
              <a:t>Hilfen</a:t>
            </a:r>
            <a:r>
              <a:rPr lang="it-IT" sz="2000" dirty="0" smtClean="0"/>
              <a:t> </a:t>
            </a:r>
            <a:r>
              <a:rPr lang="it-IT" sz="2000" dirty="0"/>
              <a:t>u</a:t>
            </a:r>
            <a:r>
              <a:rPr lang="it-IT" sz="2000" dirty="0" smtClean="0"/>
              <a:t>nd </a:t>
            </a:r>
            <a:r>
              <a:rPr lang="it-IT" sz="2000" dirty="0" err="1" smtClean="0"/>
              <a:t>pädagogische</a:t>
            </a:r>
            <a:r>
              <a:rPr lang="it-IT" sz="2000" dirty="0" smtClean="0"/>
              <a:t>  </a:t>
            </a:r>
            <a:r>
              <a:rPr lang="it-IT" sz="2000" dirty="0" err="1" smtClean="0"/>
              <a:t>Prozessanleitungen</a:t>
            </a:r>
            <a:r>
              <a:rPr lang="it-IT" sz="2000" dirty="0" smtClean="0"/>
              <a:t>), die </a:t>
            </a:r>
            <a:r>
              <a:rPr lang="it-IT" sz="2000" dirty="0" err="1" smtClean="0"/>
              <a:t>die</a:t>
            </a:r>
            <a:r>
              <a:rPr lang="it-IT" sz="2000" dirty="0" smtClean="0"/>
              <a:t> </a:t>
            </a:r>
            <a:r>
              <a:rPr lang="it-IT" sz="2000" dirty="0" err="1" smtClean="0"/>
              <a:t>Nutzung</a:t>
            </a:r>
            <a:r>
              <a:rPr lang="it-IT" sz="2000" dirty="0" smtClean="0"/>
              <a:t> </a:t>
            </a:r>
            <a:r>
              <a:rPr lang="it-IT" sz="2000" dirty="0" err="1" smtClean="0"/>
              <a:t>der</a:t>
            </a:r>
            <a:r>
              <a:rPr lang="it-IT" sz="2000" dirty="0" smtClean="0"/>
              <a:t> APP </a:t>
            </a:r>
            <a:r>
              <a:rPr lang="it-IT" sz="2000" dirty="0" err="1" smtClean="0"/>
              <a:t>begleiten</a:t>
            </a:r>
            <a:r>
              <a:rPr lang="it-IT" sz="2000" dirty="0" smtClean="0"/>
              <a:t> und </a:t>
            </a:r>
            <a:r>
              <a:rPr lang="it-IT" sz="2000" dirty="0" err="1" smtClean="0"/>
              <a:t>assoziierten</a:t>
            </a:r>
            <a:r>
              <a:rPr lang="it-IT" sz="2000" dirty="0" smtClean="0"/>
              <a:t> </a:t>
            </a:r>
            <a:r>
              <a:rPr lang="it-IT" sz="2000" dirty="0" err="1" smtClean="0"/>
              <a:t>Partnern</a:t>
            </a:r>
            <a:r>
              <a:rPr lang="it-IT" sz="2000" dirty="0" smtClean="0"/>
              <a:t> </a:t>
            </a:r>
            <a:r>
              <a:rPr lang="it-IT" sz="2000" dirty="0" err="1" smtClean="0"/>
              <a:t>helfen</a:t>
            </a:r>
            <a:r>
              <a:rPr lang="it-IT" sz="2000" dirty="0" smtClean="0"/>
              <a:t>, </a:t>
            </a:r>
            <a:r>
              <a:rPr lang="it-IT" sz="2000" dirty="0" err="1" smtClean="0"/>
              <a:t>sie</a:t>
            </a:r>
            <a:r>
              <a:rPr lang="it-IT" sz="2000" dirty="0" smtClean="0"/>
              <a:t> </a:t>
            </a:r>
            <a:r>
              <a:rPr lang="it-IT" sz="2000" dirty="0" err="1" smtClean="0"/>
              <a:t>für</a:t>
            </a:r>
            <a:r>
              <a:rPr lang="it-IT" sz="2000" dirty="0" smtClean="0"/>
              <a:t> </a:t>
            </a:r>
            <a:r>
              <a:rPr lang="it-IT" sz="2000" dirty="0" err="1" smtClean="0"/>
              <a:t>ihre</a:t>
            </a:r>
            <a:r>
              <a:rPr lang="it-IT" sz="2000" dirty="0" smtClean="0"/>
              <a:t> </a:t>
            </a:r>
            <a:r>
              <a:rPr lang="it-IT" sz="2000" dirty="0" err="1" smtClean="0"/>
              <a:t>Mobilitätsmaßnahmen</a:t>
            </a:r>
            <a:r>
              <a:rPr lang="it-IT" sz="2000" dirty="0" smtClean="0"/>
              <a:t> </a:t>
            </a:r>
            <a:r>
              <a:rPr lang="it-IT" sz="2000" dirty="0" err="1" smtClean="0"/>
              <a:t>selbständig</a:t>
            </a:r>
            <a:r>
              <a:rPr lang="it-IT" sz="2000" dirty="0" smtClean="0"/>
              <a:t> </a:t>
            </a:r>
            <a:r>
              <a:rPr lang="it-IT" sz="2000" dirty="0" err="1" smtClean="0"/>
              <a:t>einzusetzen</a:t>
            </a:r>
            <a:r>
              <a:rPr lang="it-IT" sz="2000" dirty="0" smtClean="0"/>
              <a:t>.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55541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 smtClean="0"/>
              <a:t>SoMEx</a:t>
            </a:r>
            <a:r>
              <a:rPr lang="en-GB" sz="3200" b="1" dirty="0"/>
              <a:t> </a:t>
            </a:r>
            <a:r>
              <a:rPr lang="en-GB" sz="3200" b="1" dirty="0" smtClean="0"/>
              <a:t>- </a:t>
            </a:r>
            <a:r>
              <a:rPr lang="en-GB" sz="2500" b="1" dirty="0" smtClean="0"/>
              <a:t>Social </a:t>
            </a:r>
            <a:r>
              <a:rPr lang="en-GB" sz="2500" b="1" dirty="0"/>
              <a:t>Media in Exchanges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51845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1600" b="1" dirty="0" smtClean="0">
                <a:solidFill>
                  <a:schemeClr val="accent2"/>
                </a:solidFill>
              </a:rPr>
              <a:t>VORTEILE FÜR TEILNEHMER</a:t>
            </a:r>
            <a:endParaRPr lang="it-IT" sz="1600" b="1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r>
              <a:rPr lang="it-IT" sz="1600" dirty="0" err="1" smtClean="0"/>
              <a:t>SoMExNet</a:t>
            </a:r>
            <a:r>
              <a:rPr lang="it-IT" sz="1600" dirty="0" smtClean="0"/>
              <a:t> </a:t>
            </a:r>
            <a:r>
              <a:rPr lang="it-IT" sz="1600" dirty="0" err="1" smtClean="0"/>
              <a:t>ist</a:t>
            </a:r>
            <a:r>
              <a:rPr lang="it-IT" sz="1600" dirty="0" smtClean="0"/>
              <a:t> </a:t>
            </a:r>
            <a:r>
              <a:rPr lang="it-IT" sz="1600" dirty="0" err="1" smtClean="0"/>
              <a:t>eine</a:t>
            </a:r>
            <a:r>
              <a:rPr lang="it-IT" sz="1600" dirty="0" smtClean="0"/>
              <a:t> </a:t>
            </a:r>
            <a:r>
              <a:rPr lang="it-IT" sz="1600" dirty="0" err="1"/>
              <a:t>I</a:t>
            </a:r>
            <a:r>
              <a:rPr lang="it-IT" sz="1600" dirty="0" err="1" smtClean="0"/>
              <a:t>nnovation</a:t>
            </a:r>
            <a:r>
              <a:rPr lang="it-IT" sz="1600" dirty="0" smtClean="0"/>
              <a:t> </a:t>
            </a:r>
            <a:r>
              <a:rPr lang="it-IT" sz="1600" dirty="0" err="1" smtClean="0"/>
              <a:t>für</a:t>
            </a:r>
            <a:r>
              <a:rPr lang="it-IT" sz="1600" dirty="0" smtClean="0"/>
              <a:t> </a:t>
            </a:r>
            <a:r>
              <a:rPr lang="it-IT" sz="1600" dirty="0" err="1" smtClean="0"/>
              <a:t>Mobilitäten</a:t>
            </a:r>
            <a:r>
              <a:rPr lang="it-IT" sz="1600" dirty="0" smtClean="0"/>
              <a:t>.</a:t>
            </a:r>
            <a:endParaRPr lang="it-IT" sz="1600" dirty="0"/>
          </a:p>
          <a:p>
            <a:pPr marL="0" indent="0" algn="just">
              <a:buNone/>
            </a:pPr>
            <a:r>
              <a:rPr lang="it-IT" sz="1600" dirty="0"/>
              <a:t>In </a:t>
            </a:r>
            <a:r>
              <a:rPr lang="it-IT" sz="1600" dirty="0" err="1" smtClean="0"/>
              <a:t>Ergänzung</a:t>
            </a:r>
            <a:r>
              <a:rPr lang="it-IT" sz="1600" dirty="0" smtClean="0"/>
              <a:t> </a:t>
            </a:r>
            <a:r>
              <a:rPr lang="it-IT" sz="1600" dirty="0" err="1" smtClean="0"/>
              <a:t>zum</a:t>
            </a:r>
            <a:r>
              <a:rPr lang="it-IT" sz="1600" dirty="0" smtClean="0"/>
              <a:t> </a:t>
            </a:r>
            <a:r>
              <a:rPr lang="it-IT" sz="1600" dirty="0" err="1" smtClean="0"/>
              <a:t>bestehenden</a:t>
            </a:r>
            <a:r>
              <a:rPr lang="it-IT" sz="1600" dirty="0" smtClean="0"/>
              <a:t> </a:t>
            </a:r>
            <a:r>
              <a:rPr lang="it-IT" sz="1600" dirty="0" err="1" smtClean="0"/>
              <a:t>Inhalt</a:t>
            </a:r>
            <a:r>
              <a:rPr lang="it-IT" sz="1600" dirty="0" smtClean="0"/>
              <a:t> in </a:t>
            </a:r>
            <a:r>
              <a:rPr lang="it-IT" sz="1600" dirty="0" err="1" smtClean="0"/>
              <a:t>SoMEx</a:t>
            </a:r>
            <a:r>
              <a:rPr lang="it-IT" sz="1600" dirty="0"/>
              <a:t> </a:t>
            </a:r>
            <a:r>
              <a:rPr lang="it-IT" sz="1600" dirty="0" err="1" smtClean="0"/>
              <a:t>werden</a:t>
            </a:r>
            <a:r>
              <a:rPr lang="it-IT" sz="1600" dirty="0" smtClean="0"/>
              <a:t> </a:t>
            </a:r>
            <a:r>
              <a:rPr lang="it-IT" sz="1600" dirty="0" err="1" smtClean="0"/>
              <a:t>Teilnehmer</a:t>
            </a:r>
            <a:r>
              <a:rPr lang="it-IT" sz="1600" dirty="0" smtClean="0"/>
              <a:t> von </a:t>
            </a:r>
            <a:r>
              <a:rPr lang="it-IT" sz="1600" dirty="0" err="1" smtClean="0"/>
              <a:t>einem</a:t>
            </a:r>
            <a:r>
              <a:rPr lang="it-IT" sz="1600" dirty="0" smtClean="0"/>
              <a:t> </a:t>
            </a:r>
            <a:r>
              <a:rPr lang="it-IT" sz="1600" dirty="0" err="1" smtClean="0"/>
              <a:t>internen</a:t>
            </a:r>
            <a:r>
              <a:rPr lang="it-IT" sz="1600" dirty="0" smtClean="0"/>
              <a:t> </a:t>
            </a:r>
            <a:r>
              <a:rPr lang="it-IT" sz="1600" dirty="0" err="1" smtClean="0"/>
              <a:t>Bereich</a:t>
            </a:r>
            <a:r>
              <a:rPr lang="it-IT" sz="1600" dirty="0" smtClean="0"/>
              <a:t> </a:t>
            </a:r>
            <a:r>
              <a:rPr lang="it-IT" sz="1600" dirty="0" err="1" smtClean="0"/>
              <a:t>profitieren</a:t>
            </a:r>
            <a:r>
              <a:rPr lang="it-IT" sz="1600" dirty="0" smtClean="0"/>
              <a:t>, </a:t>
            </a:r>
            <a:r>
              <a:rPr lang="it-IT" sz="1600" dirty="0" err="1" smtClean="0"/>
              <a:t>der</a:t>
            </a:r>
            <a:r>
              <a:rPr lang="it-IT" sz="1600" dirty="0" smtClean="0"/>
              <a:t> </a:t>
            </a:r>
            <a:r>
              <a:rPr lang="it-IT" sz="1600" dirty="0" err="1" smtClean="0"/>
              <a:t>Informationen</a:t>
            </a:r>
            <a:r>
              <a:rPr lang="it-IT" sz="1600" dirty="0" smtClean="0"/>
              <a:t> </a:t>
            </a:r>
            <a:r>
              <a:rPr lang="it-IT" sz="1600" dirty="0" err="1" smtClean="0"/>
              <a:t>zum</a:t>
            </a:r>
            <a:r>
              <a:rPr lang="it-IT" sz="1600" dirty="0" smtClean="0"/>
              <a:t> </a:t>
            </a:r>
            <a:r>
              <a:rPr lang="it-IT" sz="1600" dirty="0" err="1" smtClean="0"/>
              <a:t>Gastland</a:t>
            </a:r>
            <a:r>
              <a:rPr lang="it-IT" sz="1600" dirty="0"/>
              <a:t> </a:t>
            </a:r>
            <a:r>
              <a:rPr lang="it-IT" sz="1600" dirty="0" smtClean="0"/>
              <a:t>und </a:t>
            </a:r>
            <a:r>
              <a:rPr lang="it-IT" sz="1600" dirty="0" err="1" smtClean="0"/>
              <a:t>zu</a:t>
            </a:r>
            <a:r>
              <a:rPr lang="it-IT" sz="1600" dirty="0" smtClean="0"/>
              <a:t> </a:t>
            </a:r>
            <a:r>
              <a:rPr lang="it-IT" sz="1600" dirty="0" err="1" smtClean="0"/>
              <a:t>Trainingserfahrungen</a:t>
            </a:r>
            <a:r>
              <a:rPr lang="it-IT" sz="1600" dirty="0" smtClean="0"/>
              <a:t> </a:t>
            </a:r>
            <a:r>
              <a:rPr lang="it-IT" sz="1600" dirty="0" err="1" smtClean="0"/>
              <a:t>enthält</a:t>
            </a:r>
            <a:r>
              <a:rPr lang="it-IT" sz="1600" dirty="0" smtClean="0"/>
              <a:t> (Agenda, </a:t>
            </a:r>
            <a:r>
              <a:rPr lang="it-IT" sz="1600" dirty="0" err="1" smtClean="0"/>
              <a:t>Trainingsprogramm</a:t>
            </a:r>
            <a:r>
              <a:rPr lang="it-IT" sz="1600" dirty="0" smtClean="0"/>
              <a:t>,</a:t>
            </a:r>
            <a:r>
              <a:rPr lang="it-IT" sz="1600" dirty="0"/>
              <a:t> </a:t>
            </a:r>
            <a:r>
              <a:rPr lang="it-IT" sz="1600" dirty="0" err="1" smtClean="0"/>
              <a:t>Lernmaterial</a:t>
            </a:r>
            <a:r>
              <a:rPr lang="it-IT" sz="1600" dirty="0" smtClean="0"/>
              <a:t>, </a:t>
            </a:r>
            <a:r>
              <a:rPr lang="it-IT" sz="1600" dirty="0" err="1" smtClean="0"/>
              <a:t>nütz-liche</a:t>
            </a:r>
            <a:r>
              <a:rPr lang="it-IT" sz="1600" dirty="0" smtClean="0"/>
              <a:t> </a:t>
            </a:r>
            <a:r>
              <a:rPr lang="it-IT" sz="1600" dirty="0" err="1" smtClean="0"/>
              <a:t>Kontakte</a:t>
            </a:r>
            <a:r>
              <a:rPr lang="it-IT" sz="1600" dirty="0" smtClean="0"/>
              <a:t> etc.)</a:t>
            </a:r>
            <a:endParaRPr lang="it-IT" sz="1600" dirty="0"/>
          </a:p>
          <a:p>
            <a:pPr marL="0" indent="0" algn="just">
              <a:buNone/>
            </a:pPr>
            <a:r>
              <a:rPr lang="it-IT" sz="1600" dirty="0" err="1" smtClean="0"/>
              <a:t>Mit</a:t>
            </a:r>
            <a:r>
              <a:rPr lang="it-IT" sz="1600" dirty="0" smtClean="0"/>
              <a:t> </a:t>
            </a:r>
            <a:r>
              <a:rPr lang="it-IT" sz="1600" dirty="0" err="1" smtClean="0"/>
              <a:t>SoMExNet</a:t>
            </a:r>
            <a:r>
              <a:rPr lang="it-IT" sz="1600" dirty="0" smtClean="0"/>
              <a:t> </a:t>
            </a:r>
            <a:r>
              <a:rPr lang="it-IT" sz="1600" dirty="0" err="1" smtClean="0"/>
              <a:t>können</a:t>
            </a:r>
            <a:r>
              <a:rPr lang="it-IT" sz="1600" dirty="0" smtClean="0"/>
              <a:t> </a:t>
            </a:r>
            <a:r>
              <a:rPr lang="it-IT" sz="1600" dirty="0" err="1" smtClean="0"/>
              <a:t>Teilnehmer</a:t>
            </a:r>
            <a:r>
              <a:rPr lang="it-IT" sz="1600" dirty="0" smtClean="0"/>
              <a:t> </a:t>
            </a:r>
            <a:r>
              <a:rPr lang="it-IT" sz="1600" dirty="0" err="1" smtClean="0"/>
              <a:t>auch</a:t>
            </a:r>
            <a:r>
              <a:rPr lang="it-IT" sz="1600" dirty="0" smtClean="0"/>
              <a:t> via chat </a:t>
            </a:r>
            <a:r>
              <a:rPr lang="it-IT" sz="1600" dirty="0" err="1" smtClean="0"/>
              <a:t>kommunizieren</a:t>
            </a:r>
            <a:r>
              <a:rPr lang="it-IT" sz="1600" dirty="0" smtClean="0"/>
              <a:t>, </a:t>
            </a:r>
            <a:r>
              <a:rPr lang="it-IT" sz="1600" dirty="0" err="1" smtClean="0"/>
              <a:t>um</a:t>
            </a:r>
            <a:r>
              <a:rPr lang="it-IT" sz="1600" dirty="0" smtClean="0"/>
              <a:t> </a:t>
            </a:r>
            <a:r>
              <a:rPr lang="it-IT" sz="1600" dirty="0" err="1" smtClean="0"/>
              <a:t>sich</a:t>
            </a:r>
            <a:r>
              <a:rPr lang="it-IT" sz="1600" dirty="0" smtClean="0"/>
              <a:t> </a:t>
            </a:r>
            <a:r>
              <a:rPr lang="it-IT" sz="1600" dirty="0" err="1" smtClean="0"/>
              <a:t>zu</a:t>
            </a:r>
            <a:r>
              <a:rPr lang="it-IT" sz="1600" dirty="0" smtClean="0"/>
              <a:t> </a:t>
            </a:r>
            <a:r>
              <a:rPr lang="it-IT" sz="1600" dirty="0" err="1" smtClean="0"/>
              <a:t>verabreden</a:t>
            </a:r>
            <a:r>
              <a:rPr lang="it-IT" sz="1600" dirty="0" smtClean="0"/>
              <a:t> und </a:t>
            </a:r>
            <a:r>
              <a:rPr lang="it-IT" sz="1600" dirty="0" err="1" smtClean="0"/>
              <a:t>Meinungen</a:t>
            </a:r>
            <a:r>
              <a:rPr lang="it-IT" sz="1600" dirty="0" smtClean="0"/>
              <a:t>, </a:t>
            </a:r>
            <a:r>
              <a:rPr lang="it-IT" sz="1600" dirty="0" err="1" smtClean="0"/>
              <a:t>Ansichten</a:t>
            </a:r>
            <a:r>
              <a:rPr lang="it-IT" sz="1600" dirty="0" smtClean="0"/>
              <a:t> und </a:t>
            </a:r>
            <a:r>
              <a:rPr lang="it-IT" sz="1600" dirty="0" err="1" smtClean="0"/>
              <a:t>Erfahrungen</a:t>
            </a:r>
            <a:r>
              <a:rPr lang="it-IT" sz="1600" dirty="0" smtClean="0"/>
              <a:t> </a:t>
            </a:r>
            <a:r>
              <a:rPr lang="it-IT" sz="1600" dirty="0" err="1" smtClean="0"/>
              <a:t>auszutauschen</a:t>
            </a:r>
            <a:r>
              <a:rPr lang="it-IT" sz="1600" dirty="0" smtClean="0"/>
              <a:t>.</a:t>
            </a:r>
            <a:endParaRPr lang="it-IT" sz="1600" dirty="0"/>
          </a:p>
          <a:p>
            <a:pPr marL="0" indent="0" algn="just">
              <a:buNone/>
            </a:pPr>
            <a:r>
              <a:rPr lang="it-IT" sz="1600" dirty="0" err="1" smtClean="0"/>
              <a:t>Eine</a:t>
            </a:r>
            <a:r>
              <a:rPr lang="it-IT" sz="1600" dirty="0" smtClean="0"/>
              <a:t> </a:t>
            </a:r>
            <a:r>
              <a:rPr lang="it-IT" sz="1600" dirty="0" err="1" smtClean="0"/>
              <a:t>Anwendung</a:t>
            </a:r>
            <a:r>
              <a:rPr lang="it-IT" sz="1600" dirty="0" smtClean="0"/>
              <a:t>, die </a:t>
            </a:r>
            <a:r>
              <a:rPr lang="it-IT" sz="1600" dirty="0" err="1" smtClean="0"/>
              <a:t>im</a:t>
            </a:r>
            <a:r>
              <a:rPr lang="it-IT" sz="1600" dirty="0" smtClean="0"/>
              <a:t> </a:t>
            </a:r>
            <a:r>
              <a:rPr lang="it-IT" sz="1600" dirty="0" err="1" smtClean="0"/>
              <a:t>Vergleich</a:t>
            </a:r>
            <a:r>
              <a:rPr lang="it-IT" sz="1600" dirty="0" smtClean="0"/>
              <a:t> </a:t>
            </a:r>
            <a:r>
              <a:rPr lang="it-IT" sz="1600" dirty="0" err="1" smtClean="0"/>
              <a:t>zu</a:t>
            </a:r>
            <a:r>
              <a:rPr lang="it-IT" sz="1600" dirty="0" smtClean="0"/>
              <a:t> </a:t>
            </a:r>
            <a:r>
              <a:rPr lang="it-IT" sz="1600" dirty="0" err="1" smtClean="0"/>
              <a:t>SoMEx</a:t>
            </a:r>
            <a:r>
              <a:rPr lang="it-IT" sz="1600" dirty="0" smtClean="0"/>
              <a:t> </a:t>
            </a:r>
            <a:r>
              <a:rPr lang="it-IT" sz="1600" dirty="0" err="1" smtClean="0"/>
              <a:t>eine</a:t>
            </a:r>
            <a:r>
              <a:rPr lang="it-IT" sz="1600" dirty="0" smtClean="0"/>
              <a:t> </a:t>
            </a:r>
            <a:r>
              <a:rPr lang="it-IT" sz="1600" dirty="0" err="1" smtClean="0"/>
              <a:t>Menge</a:t>
            </a:r>
            <a:r>
              <a:rPr lang="it-IT" sz="1600" dirty="0" smtClean="0"/>
              <a:t> </a:t>
            </a:r>
            <a:r>
              <a:rPr lang="it-IT" sz="1600" dirty="0" err="1" smtClean="0"/>
              <a:t>Interaktion</a:t>
            </a:r>
            <a:r>
              <a:rPr lang="it-IT" sz="1600" dirty="0" smtClean="0"/>
              <a:t> </a:t>
            </a:r>
            <a:r>
              <a:rPr lang="it-IT" sz="1600" dirty="0" err="1" smtClean="0"/>
              <a:t>bereithält</a:t>
            </a:r>
            <a:r>
              <a:rPr lang="it-IT" sz="1600" dirty="0" smtClean="0"/>
              <a:t> und </a:t>
            </a:r>
            <a:r>
              <a:rPr lang="it-IT" sz="1600" dirty="0" err="1" smtClean="0"/>
              <a:t>insofern</a:t>
            </a:r>
            <a:r>
              <a:rPr lang="it-IT" sz="1600" dirty="0" smtClean="0"/>
              <a:t> die «</a:t>
            </a:r>
            <a:r>
              <a:rPr lang="it-IT" sz="1600" dirty="0" err="1" smtClean="0"/>
              <a:t>soziale</a:t>
            </a:r>
            <a:r>
              <a:rPr lang="it-IT" sz="1600" dirty="0" smtClean="0"/>
              <a:t>» </a:t>
            </a:r>
            <a:r>
              <a:rPr lang="it-IT" sz="1600" dirty="0" err="1" smtClean="0"/>
              <a:t>Perspektive</a:t>
            </a:r>
            <a:r>
              <a:rPr lang="it-IT" sz="1600" dirty="0" smtClean="0"/>
              <a:t> </a:t>
            </a:r>
            <a:r>
              <a:rPr lang="it-IT" sz="1600" dirty="0" err="1" smtClean="0"/>
              <a:t>betont</a:t>
            </a:r>
            <a:r>
              <a:rPr lang="it-IT" sz="1600" dirty="0" smtClean="0"/>
              <a:t>.</a:t>
            </a:r>
            <a:endParaRPr lang="it-IT" sz="1600" spc="-30" dirty="0" smtClean="0"/>
          </a:p>
        </p:txBody>
      </p:sp>
      <p:pic>
        <p:nvPicPr>
          <p:cNvPr id="5" name="Immagine 4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008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 smtClean="0"/>
              <a:t>SoMEx</a:t>
            </a:r>
            <a:r>
              <a:rPr lang="en-GB" sz="3200" b="1" dirty="0"/>
              <a:t> </a:t>
            </a:r>
            <a:r>
              <a:rPr lang="en-GB" sz="3200" b="1" dirty="0" smtClean="0"/>
              <a:t>- </a:t>
            </a:r>
            <a:r>
              <a:rPr lang="en-GB" sz="2500" b="1" dirty="0" smtClean="0"/>
              <a:t>Social </a:t>
            </a:r>
            <a:r>
              <a:rPr lang="en-GB" sz="2500" b="1" dirty="0"/>
              <a:t>Media in Exchanges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3816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1600" b="1" dirty="0" smtClean="0">
                <a:solidFill>
                  <a:srgbClr val="2E83C3"/>
                </a:solidFill>
              </a:rPr>
              <a:t>VORTEILE FÜR MITARBEITER</a:t>
            </a:r>
            <a:endParaRPr lang="it-IT" sz="1600" b="1" dirty="0">
              <a:solidFill>
                <a:srgbClr val="2E83C3"/>
              </a:solidFill>
            </a:endParaRPr>
          </a:p>
          <a:p>
            <a:pPr marL="0" indent="0" algn="just">
              <a:buNone/>
            </a:pPr>
            <a:r>
              <a:rPr lang="it-IT" sz="1600" dirty="0" err="1" smtClean="0"/>
              <a:t>Durch</a:t>
            </a:r>
            <a:r>
              <a:rPr lang="it-IT" sz="1600" dirty="0" smtClean="0"/>
              <a:t> </a:t>
            </a:r>
            <a:r>
              <a:rPr lang="it-IT" sz="1600" dirty="0" err="1" smtClean="0"/>
              <a:t>SoMExNet</a:t>
            </a:r>
            <a:r>
              <a:rPr lang="it-IT" sz="1600" dirty="0"/>
              <a:t> </a:t>
            </a:r>
            <a:r>
              <a:rPr lang="it-IT" sz="1600" dirty="0" err="1" smtClean="0"/>
              <a:t>können</a:t>
            </a:r>
            <a:r>
              <a:rPr lang="it-IT" sz="1600" dirty="0" smtClean="0"/>
              <a:t> </a:t>
            </a:r>
            <a:r>
              <a:rPr lang="it-IT" sz="1600" dirty="0" err="1" smtClean="0"/>
              <a:t>Mitarbeiter</a:t>
            </a:r>
            <a:r>
              <a:rPr lang="it-IT" sz="1600" dirty="0" smtClean="0"/>
              <a:t> </a:t>
            </a:r>
            <a:r>
              <a:rPr lang="it-IT" sz="1600" dirty="0" err="1" smtClean="0"/>
              <a:t>direkt</a:t>
            </a:r>
            <a:r>
              <a:rPr lang="it-IT" sz="1600" dirty="0" smtClean="0"/>
              <a:t> und </a:t>
            </a:r>
            <a:r>
              <a:rPr lang="it-IT" sz="1600" dirty="0" err="1" smtClean="0"/>
              <a:t>einfach</a:t>
            </a:r>
            <a:r>
              <a:rPr lang="it-IT" sz="1600" dirty="0" smtClean="0"/>
              <a:t> </a:t>
            </a:r>
            <a:r>
              <a:rPr lang="it-IT" sz="1600" dirty="0" err="1" smtClean="0"/>
              <a:t>mit</a:t>
            </a:r>
            <a:r>
              <a:rPr lang="it-IT" sz="1600" dirty="0" smtClean="0"/>
              <a:t> </a:t>
            </a:r>
            <a:r>
              <a:rPr lang="it-IT" sz="1600" dirty="0" err="1" smtClean="0"/>
              <a:t>Teilnehmern</a:t>
            </a:r>
            <a:r>
              <a:rPr lang="it-IT" sz="1600" dirty="0" smtClean="0"/>
              <a:t> </a:t>
            </a:r>
            <a:r>
              <a:rPr lang="it-IT" sz="1600" dirty="0" err="1" smtClean="0"/>
              <a:t>kommunizieren</a:t>
            </a:r>
            <a:r>
              <a:rPr lang="it-IT" sz="1600" dirty="0" smtClean="0"/>
              <a:t>.</a:t>
            </a:r>
            <a:endParaRPr lang="it-IT" sz="1600" dirty="0"/>
          </a:p>
          <a:p>
            <a:pPr marL="0" indent="0" algn="just">
              <a:buNone/>
            </a:pPr>
            <a:r>
              <a:rPr lang="it-IT" sz="1600" dirty="0" err="1" smtClean="0"/>
              <a:t>Durch</a:t>
            </a:r>
            <a:r>
              <a:rPr lang="it-IT" sz="1600" dirty="0" smtClean="0"/>
              <a:t> </a:t>
            </a:r>
            <a:r>
              <a:rPr lang="it-IT" sz="1600" dirty="0" err="1" smtClean="0"/>
              <a:t>das</a:t>
            </a:r>
            <a:r>
              <a:rPr lang="it-IT" sz="1600" dirty="0" smtClean="0"/>
              <a:t> </a:t>
            </a:r>
            <a:r>
              <a:rPr lang="it-IT" sz="1600" dirty="0" err="1" smtClean="0"/>
              <a:t>Registrierungssystem</a:t>
            </a:r>
            <a:r>
              <a:rPr lang="it-IT" sz="1600" dirty="0" smtClean="0"/>
              <a:t> </a:t>
            </a:r>
            <a:r>
              <a:rPr lang="it-IT" sz="1600" dirty="0" err="1" smtClean="0"/>
              <a:t>für</a:t>
            </a:r>
            <a:r>
              <a:rPr lang="it-IT" sz="1600" dirty="0" smtClean="0"/>
              <a:t> </a:t>
            </a:r>
            <a:r>
              <a:rPr lang="it-IT" sz="1600" dirty="0" err="1" smtClean="0"/>
              <a:t>Teilnehmer</a:t>
            </a:r>
            <a:r>
              <a:rPr lang="it-IT" sz="1600" dirty="0" smtClean="0"/>
              <a:t> </a:t>
            </a:r>
            <a:r>
              <a:rPr lang="it-IT" sz="1600" dirty="0" err="1" smtClean="0"/>
              <a:t>ist</a:t>
            </a:r>
            <a:r>
              <a:rPr lang="it-IT" sz="1600" dirty="0" smtClean="0"/>
              <a:t> es </a:t>
            </a:r>
            <a:r>
              <a:rPr lang="it-IT" sz="1600" dirty="0" err="1" smtClean="0"/>
              <a:t>möglich</a:t>
            </a:r>
            <a:r>
              <a:rPr lang="it-IT" sz="1600" dirty="0" smtClean="0"/>
              <a:t>, die Infos </a:t>
            </a:r>
            <a:r>
              <a:rPr lang="it-IT" sz="1600" dirty="0" err="1" smtClean="0"/>
              <a:t>zu</a:t>
            </a:r>
            <a:r>
              <a:rPr lang="it-IT" sz="1600" dirty="0" smtClean="0"/>
              <a:t> </a:t>
            </a:r>
            <a:r>
              <a:rPr lang="it-IT" sz="1600" dirty="0" err="1" smtClean="0"/>
              <a:t>allen</a:t>
            </a:r>
            <a:r>
              <a:rPr lang="it-IT" sz="1600" dirty="0" smtClean="0"/>
              <a:t> </a:t>
            </a:r>
            <a:r>
              <a:rPr lang="it-IT" sz="1600" dirty="0" err="1" smtClean="0"/>
              <a:t>Mobilitätsteilnehmern</a:t>
            </a:r>
            <a:r>
              <a:rPr lang="it-IT" sz="1600" dirty="0" smtClean="0"/>
              <a:t> </a:t>
            </a:r>
            <a:r>
              <a:rPr lang="it-IT" sz="1600" dirty="0" err="1" smtClean="0"/>
              <a:t>zusammen</a:t>
            </a:r>
            <a:r>
              <a:rPr lang="it-IT" sz="1600" dirty="0" smtClean="0"/>
              <a:t> </a:t>
            </a:r>
            <a:r>
              <a:rPr lang="it-IT" sz="1600" dirty="0" err="1" smtClean="0"/>
              <a:t>zu</a:t>
            </a:r>
            <a:r>
              <a:rPr lang="it-IT" sz="1600" dirty="0" smtClean="0"/>
              <a:t> </a:t>
            </a:r>
            <a:r>
              <a:rPr lang="it-IT" sz="1600" dirty="0" err="1" smtClean="0"/>
              <a:t>haben</a:t>
            </a:r>
            <a:r>
              <a:rPr lang="it-IT" sz="1600" dirty="0" smtClean="0"/>
              <a:t>, </a:t>
            </a:r>
            <a:r>
              <a:rPr lang="it-IT" sz="1600" dirty="0" err="1" smtClean="0"/>
              <a:t>den</a:t>
            </a:r>
            <a:r>
              <a:rPr lang="it-IT" sz="1600" dirty="0" smtClean="0"/>
              <a:t> </a:t>
            </a:r>
            <a:r>
              <a:rPr lang="it-IT" sz="1600" dirty="0" err="1" smtClean="0"/>
              <a:t>Teilnehmern</a:t>
            </a:r>
            <a:r>
              <a:rPr lang="it-IT" sz="1600" dirty="0" smtClean="0"/>
              <a:t> </a:t>
            </a:r>
            <a:r>
              <a:rPr lang="it-IT" sz="1600" dirty="0" err="1" smtClean="0"/>
              <a:t>Ablaufpläne</a:t>
            </a:r>
            <a:r>
              <a:rPr lang="it-IT" sz="1600" dirty="0" smtClean="0"/>
              <a:t> </a:t>
            </a:r>
            <a:r>
              <a:rPr lang="it-IT" sz="1600" dirty="0" err="1" smtClean="0"/>
              <a:t>zuzusenden</a:t>
            </a:r>
            <a:r>
              <a:rPr lang="it-IT" sz="1600" dirty="0" smtClean="0"/>
              <a:t> </a:t>
            </a:r>
            <a:r>
              <a:rPr lang="it-IT" sz="1600" dirty="0" err="1" smtClean="0"/>
              <a:t>wie</a:t>
            </a:r>
            <a:r>
              <a:rPr lang="it-IT" sz="1600" dirty="0" smtClean="0"/>
              <a:t> </a:t>
            </a:r>
            <a:r>
              <a:rPr lang="it-IT" sz="1600" dirty="0" err="1" smtClean="0"/>
              <a:t>auch</a:t>
            </a:r>
            <a:r>
              <a:rPr lang="it-IT" sz="1600" dirty="0" smtClean="0"/>
              <a:t> </a:t>
            </a:r>
            <a:r>
              <a:rPr lang="it-IT" sz="1600" dirty="0" err="1" smtClean="0"/>
              <a:t>Lernmethoden</a:t>
            </a:r>
            <a:r>
              <a:rPr lang="it-IT" sz="1600" dirty="0" smtClean="0"/>
              <a:t> und –</a:t>
            </a:r>
            <a:r>
              <a:rPr lang="it-IT" sz="1600" dirty="0" err="1" smtClean="0"/>
              <a:t>materialien</a:t>
            </a:r>
            <a:r>
              <a:rPr lang="it-IT" sz="1600" dirty="0" smtClean="0"/>
              <a:t>; </a:t>
            </a:r>
            <a:r>
              <a:rPr lang="it-IT" sz="1600" dirty="0" err="1" smtClean="0"/>
              <a:t>all</a:t>
            </a:r>
            <a:r>
              <a:rPr lang="it-IT" sz="1600" dirty="0" smtClean="0"/>
              <a:t> </a:t>
            </a:r>
            <a:r>
              <a:rPr lang="it-IT" sz="1600" dirty="0" err="1" smtClean="0"/>
              <a:t>dies</a:t>
            </a:r>
            <a:r>
              <a:rPr lang="it-IT" sz="1600" dirty="0" smtClean="0"/>
              <a:t> </a:t>
            </a:r>
            <a:r>
              <a:rPr lang="it-IT" sz="1600" dirty="0" err="1" smtClean="0"/>
              <a:t>ermöglicht</a:t>
            </a:r>
            <a:r>
              <a:rPr lang="it-IT" sz="1600" dirty="0" smtClean="0"/>
              <a:t> </a:t>
            </a:r>
            <a:r>
              <a:rPr lang="it-IT" sz="1600" dirty="0" err="1" smtClean="0"/>
              <a:t>eine</a:t>
            </a:r>
            <a:r>
              <a:rPr lang="it-IT" sz="1600" dirty="0" smtClean="0"/>
              <a:t> </a:t>
            </a:r>
            <a:r>
              <a:rPr lang="it-IT" sz="1600" dirty="0" err="1" smtClean="0"/>
              <a:t>leichtere</a:t>
            </a:r>
            <a:r>
              <a:rPr lang="it-IT" sz="1600" dirty="0" smtClean="0"/>
              <a:t> und </a:t>
            </a:r>
            <a:r>
              <a:rPr lang="it-IT" sz="1600" dirty="0" err="1" smtClean="0"/>
              <a:t>effektivere</a:t>
            </a:r>
            <a:r>
              <a:rPr lang="it-IT" sz="1600" dirty="0" smtClean="0"/>
              <a:t> </a:t>
            </a:r>
            <a:r>
              <a:rPr lang="it-IT" sz="1600" dirty="0" err="1" smtClean="0"/>
              <a:t>Kommunikation</a:t>
            </a:r>
            <a:r>
              <a:rPr lang="it-IT" sz="1600" dirty="0" smtClean="0"/>
              <a:t>.</a:t>
            </a:r>
            <a:endParaRPr lang="it-IT" sz="1600" spc="-30" dirty="0" smtClean="0"/>
          </a:p>
        </p:txBody>
      </p:sp>
      <p:pic>
        <p:nvPicPr>
          <p:cNvPr id="5" name="Immagine 4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541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684</Words>
  <Application>Microsoft Office PowerPoint</Application>
  <PresentationFormat>Bildschirmpräsentation (4:3)</PresentationFormat>
  <Paragraphs>68</Paragraphs>
  <Slides>9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Facette</vt:lpstr>
      <vt:lpstr>            SoMEx SoMExNet  </vt:lpstr>
      <vt:lpstr>SoMEx - Social Media in Exchanges</vt:lpstr>
      <vt:lpstr>SoMEx - Social Media in Exchanges</vt:lpstr>
      <vt:lpstr>SoMEx - Social Media in Exchanges</vt:lpstr>
      <vt:lpstr>"SoMExNet - Network enhancing the SoMEx app"</vt:lpstr>
      <vt:lpstr>"SoMExNet - Network enhancing the SoMEx app"</vt:lpstr>
      <vt:lpstr>"SoMExNet - Network enhancing the SoMEx app"</vt:lpstr>
      <vt:lpstr>SoMEx - Social Media in Exchanges</vt:lpstr>
      <vt:lpstr>SoMEx - Social Media in Exchanges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Bertelmann-Angenendt, Frank</cp:lastModifiedBy>
  <cp:revision>327</cp:revision>
  <cp:lastPrinted>2019-01-17T16:42:45Z</cp:lastPrinted>
  <dcterms:created xsi:type="dcterms:W3CDTF">2014-10-06T10:05:01Z</dcterms:created>
  <dcterms:modified xsi:type="dcterms:W3CDTF">2019-08-15T13:11:38Z</dcterms:modified>
</cp:coreProperties>
</file>