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320" r:id="rId3"/>
    <p:sldId id="321" r:id="rId4"/>
    <p:sldId id="323" r:id="rId5"/>
    <p:sldId id="324" r:id="rId6"/>
    <p:sldId id="322" r:id="rId7"/>
    <p:sldId id="336" r:id="rId8"/>
    <p:sldId id="354" r:id="rId9"/>
    <p:sldId id="355" r:id="rId10"/>
    <p:sldId id="332" r:id="rId11"/>
    <p:sldId id="333" r:id="rId12"/>
    <p:sldId id="334" r:id="rId13"/>
    <p:sldId id="335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én Blanco Martín" initials="BBM" lastIdx="8" clrIdx="0">
    <p:extLst/>
  </p:cmAuthor>
  <p:cmAuthor id="2" name="Marco Golato" initials="MG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-8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15/08/2019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15-08-19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15/08/2019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/>
              <a:t>SoMExNet</a:t>
            </a:r>
            <a:r>
              <a:rPr lang="fr-BE" dirty="0"/>
              <a:t>	</a:t>
            </a:r>
            <a:br>
              <a:rPr lang="fr-BE" dirty="0"/>
            </a:br>
            <a:r>
              <a:rPr lang="en-GB" sz="3200" b="1" dirty="0"/>
              <a:t>Social Media in Exchanges</a:t>
            </a:r>
            <a:r>
              <a:rPr lang="fr-BE" dirty="0"/>
              <a:t>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1988840"/>
            <a:ext cx="2304256" cy="3960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79" y="1988840"/>
            <a:ext cx="2443728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811192" y="1130260"/>
            <a:ext cx="1980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 – </a:t>
            </a:r>
            <a:r>
              <a:rPr lang="en-GB" dirty="0" err="1" smtClean="0"/>
              <a:t>SoMExNet</a:t>
            </a:r>
            <a:r>
              <a:rPr lang="en-GB" dirty="0" smtClean="0"/>
              <a:t> APP</a:t>
            </a:r>
          </a:p>
          <a:p>
            <a:r>
              <a:rPr lang="en-GB" dirty="0" err="1" smtClean="0"/>
              <a:t>Hauptbildschirm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557301" y="1268759"/>
            <a:ext cx="2165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 – </a:t>
            </a:r>
            <a:r>
              <a:rPr lang="en-GB" dirty="0" smtClean="0"/>
              <a:t>APP </a:t>
            </a:r>
            <a:r>
              <a:rPr lang="en-GB" dirty="0" err="1" smtClean="0"/>
              <a:t>Hauptmenu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1085139" y="1249543"/>
            <a:ext cx="1943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 – </a:t>
            </a:r>
            <a:r>
              <a:rPr lang="en-GB" dirty="0" smtClean="0"/>
              <a:t>APP </a:t>
            </a:r>
            <a:r>
              <a:rPr lang="en-GB" dirty="0" err="1" smtClean="0"/>
              <a:t>Mobilität</a:t>
            </a:r>
            <a:endParaRPr lang="en-GB" dirty="0"/>
          </a:p>
          <a:p>
            <a:r>
              <a:rPr lang="en-GB" dirty="0" err="1" smtClean="0"/>
              <a:t>Hauptbildschirm</a:t>
            </a:r>
            <a:r>
              <a:rPr lang="en-GB" dirty="0" smtClean="0"/>
              <a:t> 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4 – </a:t>
            </a:r>
            <a:r>
              <a:rPr lang="en-GB" dirty="0" smtClean="0"/>
              <a:t>APP </a:t>
            </a:r>
            <a:r>
              <a:rPr lang="en-GB" dirty="0" err="1" smtClean="0"/>
              <a:t>Mobilität</a:t>
            </a:r>
            <a:r>
              <a:rPr lang="en-GB" dirty="0" smtClean="0"/>
              <a:t> </a:t>
            </a:r>
            <a:r>
              <a:rPr lang="en-GB" dirty="0"/>
              <a:t>L</a:t>
            </a:r>
            <a:r>
              <a:rPr lang="en-GB" dirty="0" smtClean="0"/>
              <a:t>ogin </a:t>
            </a:r>
            <a:r>
              <a:rPr lang="en-GB" dirty="0" err="1" smtClean="0"/>
              <a:t>Bildschirm</a:t>
            </a:r>
            <a:r>
              <a:rPr lang="en-GB" dirty="0" smtClean="0"/>
              <a:t> (</a:t>
            </a:r>
            <a:r>
              <a:rPr lang="en-GB" dirty="0" err="1" smtClean="0"/>
              <a:t>nutze</a:t>
            </a:r>
            <a:r>
              <a:rPr lang="en-GB" dirty="0" smtClean="0"/>
              <a:t> </a:t>
            </a:r>
            <a:r>
              <a:rPr lang="en-GB" dirty="0" err="1" smtClean="0"/>
              <a:t>nutzerdefinierte</a:t>
            </a:r>
            <a:r>
              <a:rPr lang="en-GB" dirty="0" smtClean="0"/>
              <a:t> </a:t>
            </a:r>
            <a:r>
              <a:rPr lang="en-GB" dirty="0" err="1" smtClean="0"/>
              <a:t>Daten</a:t>
            </a:r>
            <a:r>
              <a:rPr lang="en-GB" dirty="0" smtClean="0"/>
              <a:t>)</a:t>
            </a:r>
            <a:endParaRPr lang="it-IT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28758"/>
            <a:ext cx="2746304" cy="4108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54210"/>
            <a:ext cx="2664296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829397" y="1268760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 –</a:t>
            </a:r>
            <a:r>
              <a:rPr lang="en-GB" dirty="0" err="1" smtClean="0"/>
              <a:t>Mobilitätsauswahl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6 –</a:t>
            </a:r>
            <a:r>
              <a:rPr lang="en-GB" dirty="0" err="1" smtClean="0"/>
              <a:t>Mobilität</a:t>
            </a:r>
            <a:r>
              <a:rPr lang="en-GB" dirty="0" smtClean="0"/>
              <a:t> </a:t>
            </a:r>
            <a:r>
              <a:rPr lang="en-GB" dirty="0" err="1" smtClean="0"/>
              <a:t>interaktive</a:t>
            </a:r>
            <a:r>
              <a:rPr lang="en-GB" dirty="0" smtClean="0"/>
              <a:t> </a:t>
            </a:r>
            <a:r>
              <a:rPr lang="en-GB" dirty="0" err="1" smtClean="0"/>
              <a:t>Inhalte</a:t>
            </a:r>
            <a:endParaRPr lang="it-IT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01759"/>
            <a:ext cx="2448272" cy="4119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2736304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744611" y="126876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7 –</a:t>
            </a:r>
            <a:r>
              <a:rPr lang="en-GB" dirty="0" err="1" smtClean="0"/>
              <a:t>Interaktion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/>
              <a:t>C</a:t>
            </a:r>
            <a:r>
              <a:rPr lang="en-GB" dirty="0" smtClean="0"/>
              <a:t>hat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8 </a:t>
            </a:r>
            <a:r>
              <a:rPr lang="en-GB" dirty="0" smtClean="0"/>
              <a:t>– </a:t>
            </a:r>
            <a:r>
              <a:rPr lang="en-GB" dirty="0" err="1" smtClean="0"/>
              <a:t>Interaktion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Sozialen</a:t>
            </a:r>
            <a:r>
              <a:rPr lang="en-GB" dirty="0" smtClean="0"/>
              <a:t> </a:t>
            </a:r>
            <a:r>
              <a:rPr lang="en-GB" dirty="0" err="1" smtClean="0"/>
              <a:t>Medien</a:t>
            </a:r>
            <a:r>
              <a:rPr lang="en-GB" dirty="0" smtClean="0"/>
              <a:t> (Forum</a:t>
            </a:r>
            <a:r>
              <a:rPr lang="en-GB" dirty="0"/>
              <a:t>)</a:t>
            </a:r>
            <a:endParaRPr lang="it-IT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" y="1836102"/>
            <a:ext cx="2680899" cy="406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36102"/>
            <a:ext cx="1784350" cy="3172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1835785" cy="3263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30963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«</a:t>
            </a:r>
            <a:r>
              <a:rPr lang="it-IT" sz="2000" dirty="0" err="1" smtClean="0"/>
              <a:t>SoMExNet</a:t>
            </a:r>
            <a:r>
              <a:rPr lang="it-IT" sz="2000" dirty="0" smtClean="0"/>
              <a:t> </a:t>
            </a:r>
            <a:r>
              <a:rPr lang="it-IT" sz="2000" dirty="0"/>
              <a:t>– Network </a:t>
            </a:r>
            <a:r>
              <a:rPr lang="it-IT" sz="2000" dirty="0" err="1"/>
              <a:t>enhancing</a:t>
            </a:r>
            <a:r>
              <a:rPr lang="it-IT" sz="2000" dirty="0"/>
              <a:t> the </a:t>
            </a:r>
            <a:r>
              <a:rPr lang="it-IT" sz="2000" dirty="0" err="1"/>
              <a:t>SoMEx</a:t>
            </a:r>
            <a:r>
              <a:rPr lang="it-IT" sz="2000" dirty="0"/>
              <a:t> </a:t>
            </a:r>
            <a:r>
              <a:rPr lang="it-IT" sz="2000" dirty="0" err="1" smtClean="0"/>
              <a:t>app</a:t>
            </a:r>
            <a:r>
              <a:rPr lang="it-IT" sz="2000" dirty="0" smtClean="0"/>
              <a:t>» </a:t>
            </a:r>
            <a:r>
              <a:rPr lang="it-IT" sz="2000" dirty="0" err="1" smtClean="0"/>
              <a:t>ist</a:t>
            </a:r>
            <a:r>
              <a:rPr lang="it-IT" sz="2000" dirty="0" smtClean="0"/>
              <a:t> </a:t>
            </a:r>
            <a:r>
              <a:rPr lang="it-IT" sz="2000" dirty="0" err="1" smtClean="0"/>
              <a:t>ein</a:t>
            </a:r>
            <a:r>
              <a:rPr lang="it-IT" sz="2000" dirty="0" smtClean="0"/>
              <a:t> </a:t>
            </a:r>
            <a:r>
              <a:rPr lang="it-IT" sz="2000" dirty="0" err="1" smtClean="0"/>
              <a:t>Projekt</a:t>
            </a:r>
            <a:r>
              <a:rPr lang="it-IT" sz="2000" dirty="0" smtClean="0"/>
              <a:t>, </a:t>
            </a:r>
            <a:r>
              <a:rPr lang="it-IT" sz="2000" dirty="0" err="1" smtClean="0"/>
              <a:t>um</a:t>
            </a:r>
            <a:r>
              <a:rPr lang="it-IT" sz="2000" dirty="0" smtClean="0"/>
              <a:t> die </a:t>
            </a:r>
            <a:r>
              <a:rPr lang="it-IT" sz="2000" dirty="0" err="1" smtClean="0"/>
              <a:t>bereits</a:t>
            </a:r>
            <a:r>
              <a:rPr lang="it-IT" sz="2000" dirty="0" smtClean="0"/>
              <a:t> </a:t>
            </a:r>
            <a:r>
              <a:rPr lang="it-IT" sz="2000" dirty="0" err="1" smtClean="0"/>
              <a:t>existierende</a:t>
            </a:r>
            <a:r>
              <a:rPr lang="it-IT" sz="2000" dirty="0" smtClean="0"/>
              <a:t> APP </a:t>
            </a:r>
            <a:r>
              <a:rPr lang="it-IT" sz="2000" dirty="0" err="1" smtClean="0"/>
              <a:t>SoMEx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erweitern</a:t>
            </a:r>
            <a:r>
              <a:rPr lang="it-IT" sz="2000" spc="-40" dirty="0" smtClean="0"/>
              <a:t>. </a:t>
            </a:r>
            <a:endParaRPr lang="it-IT" sz="2000" spc="-40" dirty="0"/>
          </a:p>
          <a:p>
            <a:pPr marL="0" indent="0" algn="just">
              <a:buNone/>
            </a:pPr>
            <a:r>
              <a:rPr lang="it-IT" sz="2000" spc="-40" dirty="0" err="1" smtClean="0"/>
              <a:t>Diese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Android-Anwendung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liefert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Teilnehmenden</a:t>
            </a:r>
            <a:r>
              <a:rPr lang="it-IT" sz="2000" spc="-40" dirty="0" smtClean="0"/>
              <a:t> in </a:t>
            </a:r>
            <a:r>
              <a:rPr lang="it-IT" sz="2000" spc="-40" dirty="0" err="1" smtClean="0"/>
              <a:t>Mobilitätsmaßnahmen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viele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Informationen</a:t>
            </a:r>
            <a:r>
              <a:rPr lang="it-IT" sz="2000" spc="-40" dirty="0" smtClean="0"/>
              <a:t> (</a:t>
            </a:r>
            <a:r>
              <a:rPr lang="it-IT" sz="2000" spc="-40" dirty="0" err="1" smtClean="0"/>
              <a:t>allg</a:t>
            </a:r>
            <a:r>
              <a:rPr lang="it-IT" sz="2000" spc="-40" dirty="0" smtClean="0"/>
              <a:t>. Infos, </a:t>
            </a:r>
            <a:r>
              <a:rPr lang="it-IT" sz="2000" spc="-40" dirty="0" err="1" smtClean="0"/>
              <a:t>Reise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Zeitpläne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Kultur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Sprache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Kontakte</a:t>
            </a:r>
            <a:r>
              <a:rPr lang="it-IT" sz="2000" spc="-40" dirty="0" smtClean="0"/>
              <a:t>, </a:t>
            </a:r>
            <a:r>
              <a:rPr lang="it-IT" sz="2000" spc="-40" dirty="0"/>
              <a:t>E</a:t>
            </a:r>
            <a:r>
              <a:rPr lang="it-IT" sz="2000" spc="-40" dirty="0" smtClean="0"/>
              <a:t>valuation</a:t>
            </a:r>
            <a:r>
              <a:rPr lang="it-IT" sz="2000" spc="-40" dirty="0"/>
              <a:t>, </a:t>
            </a:r>
            <a:r>
              <a:rPr lang="it-IT" sz="2000" spc="-40" dirty="0" err="1" smtClean="0"/>
              <a:t>Zertifizierung</a:t>
            </a:r>
            <a:r>
              <a:rPr lang="it-IT" sz="2000" spc="-40" dirty="0" smtClean="0"/>
              <a:t> </a:t>
            </a:r>
            <a:r>
              <a:rPr lang="it-IT" sz="2000" spc="-40" dirty="0"/>
              <a:t>etc.). </a:t>
            </a:r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467544" y="4725144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40" dirty="0" err="1" smtClean="0"/>
              <a:t>Diese</a:t>
            </a:r>
            <a:r>
              <a:rPr lang="it-IT" sz="2000" spc="-40" dirty="0" smtClean="0"/>
              <a:t> APP </a:t>
            </a:r>
            <a:r>
              <a:rPr lang="it-IT" sz="2000" spc="-40" dirty="0" err="1" smtClean="0"/>
              <a:t>hat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den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SoMEx-Partnern</a:t>
            </a:r>
            <a:r>
              <a:rPr lang="it-IT" sz="2000" spc="-40" dirty="0" smtClean="0"/>
              <a:t> (</a:t>
            </a:r>
            <a:r>
              <a:rPr lang="it-IT" sz="2000" spc="-40" dirty="0" err="1" smtClean="0"/>
              <a:t>Berufsbildungszentren</a:t>
            </a:r>
            <a:r>
              <a:rPr lang="it-IT" sz="2000" spc="-40" dirty="0" smtClean="0"/>
              <a:t> </a:t>
            </a:r>
            <a:r>
              <a:rPr lang="it-IT" sz="2000" spc="-40" dirty="0"/>
              <a:t>u</a:t>
            </a:r>
            <a:r>
              <a:rPr lang="it-IT" sz="2000" spc="-40" dirty="0" smtClean="0"/>
              <a:t>nd </a:t>
            </a:r>
            <a:r>
              <a:rPr lang="it-IT" sz="2000" spc="-40" dirty="0" err="1" smtClean="0"/>
              <a:t>ein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nationaler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Verband</a:t>
            </a:r>
            <a:r>
              <a:rPr lang="it-IT" sz="2000" spc="-40" dirty="0" smtClean="0"/>
              <a:t>) </a:t>
            </a:r>
            <a:r>
              <a:rPr lang="it-IT" sz="2000" spc="-40" dirty="0" err="1" smtClean="0"/>
              <a:t>geholfen</a:t>
            </a:r>
            <a:r>
              <a:rPr lang="it-IT" sz="2000" spc="-40" dirty="0" smtClean="0"/>
              <a:t>, </a:t>
            </a:r>
            <a:r>
              <a:rPr lang="it-IT" sz="2000" spc="-40" dirty="0" err="1" smtClean="0"/>
              <a:t>ihre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Mobilitätszahlen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im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Bausektor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zu</a:t>
            </a:r>
            <a:r>
              <a:rPr lang="it-IT" sz="2000" spc="-40" dirty="0" smtClean="0"/>
              <a:t> </a:t>
            </a:r>
            <a:r>
              <a:rPr lang="it-IT" sz="2000" spc="-40" dirty="0" err="1" smtClean="0"/>
              <a:t>erhöhen</a:t>
            </a:r>
            <a:r>
              <a:rPr lang="it-IT" sz="2000" spc="-40" dirty="0" smtClean="0"/>
              <a:t>. </a:t>
            </a:r>
            <a:endParaRPr lang="it-IT" sz="2000" spc="-40" dirty="0"/>
          </a:p>
        </p:txBody>
      </p:sp>
    </p:spTree>
    <p:extLst>
      <p:ext uri="{BB962C8B-B14F-4D97-AF65-F5344CB8AC3E}">
        <p14:creationId xmlns:p14="http://schemas.microsoft.com/office/powerpoint/2010/main" val="36691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 smtClean="0"/>
              <a:t>startete</a:t>
            </a:r>
            <a:r>
              <a:rPr lang="it-IT" sz="2000" dirty="0" smtClean="0"/>
              <a:t> </a:t>
            </a:r>
            <a:r>
              <a:rPr lang="it-IT" sz="2000" dirty="0" err="1" smtClean="0"/>
              <a:t>am</a:t>
            </a:r>
            <a:r>
              <a:rPr lang="it-IT" sz="2000" dirty="0" smtClean="0"/>
              <a:t> 16. </a:t>
            </a:r>
            <a:r>
              <a:rPr lang="it-IT" sz="2000" dirty="0" err="1" smtClean="0"/>
              <a:t>Oktober</a:t>
            </a:r>
            <a:r>
              <a:rPr lang="it-IT" sz="2000" dirty="0" smtClean="0"/>
              <a:t> </a:t>
            </a:r>
            <a:r>
              <a:rPr lang="it-IT" sz="2000" dirty="0"/>
              <a:t>2017 </a:t>
            </a:r>
            <a:r>
              <a:rPr lang="it-IT" sz="2000" dirty="0" smtClean="0"/>
              <a:t>und </a:t>
            </a:r>
            <a:r>
              <a:rPr lang="it-IT" sz="2000" dirty="0" err="1" smtClean="0"/>
              <a:t>endet</a:t>
            </a:r>
            <a:r>
              <a:rPr lang="it-IT" sz="2000" dirty="0" smtClean="0"/>
              <a:t> </a:t>
            </a:r>
            <a:r>
              <a:rPr lang="it-IT" sz="2000" dirty="0" err="1" smtClean="0"/>
              <a:t>am</a:t>
            </a:r>
            <a:r>
              <a:rPr lang="it-IT" sz="2000" dirty="0" smtClean="0"/>
              <a:t> 15. </a:t>
            </a:r>
            <a:r>
              <a:rPr lang="it-IT" sz="2000" dirty="0" err="1" smtClean="0"/>
              <a:t>Oktober</a:t>
            </a:r>
            <a:r>
              <a:rPr lang="it-IT" sz="2000" dirty="0" smtClean="0"/>
              <a:t> </a:t>
            </a:r>
            <a:r>
              <a:rPr lang="it-IT" sz="2000" dirty="0" smtClean="0"/>
              <a:t>2019.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err="1" smtClean="0"/>
              <a:t>Ein</a:t>
            </a:r>
            <a:r>
              <a:rPr lang="it-IT" sz="2000" dirty="0" smtClean="0"/>
              <a:t> </a:t>
            </a:r>
            <a:r>
              <a:rPr lang="it-IT" sz="2000" dirty="0" err="1" smtClean="0"/>
              <a:t>Hauptziel</a:t>
            </a:r>
            <a:r>
              <a:rPr lang="it-IT" sz="2000" dirty="0" smtClean="0"/>
              <a:t> von </a:t>
            </a: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 smtClean="0"/>
              <a:t>ist</a:t>
            </a:r>
            <a:r>
              <a:rPr lang="it-IT" sz="2000" dirty="0" smtClean="0"/>
              <a:t> </a:t>
            </a:r>
            <a:r>
              <a:rPr lang="it-IT" sz="2000" dirty="0" err="1" smtClean="0"/>
              <a:t>eine</a:t>
            </a:r>
            <a:r>
              <a:rPr lang="it-IT" sz="2000" dirty="0" smtClean="0"/>
              <a:t> </a:t>
            </a:r>
            <a:r>
              <a:rPr lang="it-IT" sz="2000" dirty="0" err="1" smtClean="0"/>
              <a:t>Ausweitung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Anwendergruppen</a:t>
            </a:r>
            <a:r>
              <a:rPr lang="it-IT" sz="2000" dirty="0" smtClean="0"/>
              <a:t> und </a:t>
            </a:r>
            <a:r>
              <a:rPr lang="it-IT" sz="2000" dirty="0" err="1" smtClean="0"/>
              <a:t>damit</a:t>
            </a:r>
            <a:r>
              <a:rPr lang="it-IT" sz="2000" dirty="0" smtClean="0"/>
              <a:t> </a:t>
            </a:r>
            <a:r>
              <a:rPr lang="it-IT" sz="2000" dirty="0" err="1" smtClean="0"/>
              <a:t>auch</a:t>
            </a:r>
            <a:r>
              <a:rPr lang="it-IT" sz="2000" dirty="0" smtClean="0"/>
              <a:t> die </a:t>
            </a:r>
            <a:r>
              <a:rPr lang="it-IT" sz="2000" dirty="0" err="1" smtClean="0"/>
              <a:t>Erhöhung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Mobilitätszahlen</a:t>
            </a:r>
            <a:r>
              <a:rPr lang="it-IT" sz="2000" dirty="0" smtClean="0"/>
              <a:t> in Europa. Im </a:t>
            </a:r>
            <a:r>
              <a:rPr lang="it-IT" sz="2000" dirty="0" err="1" smtClean="0"/>
              <a:t>Zuge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</a:t>
            </a:r>
            <a:r>
              <a:rPr lang="it-IT" sz="2000" dirty="0" err="1" smtClean="0"/>
              <a:t>Sensibilisierung</a:t>
            </a:r>
            <a:r>
              <a:rPr lang="it-IT" sz="2000" dirty="0" smtClean="0"/>
              <a:t> von </a:t>
            </a:r>
            <a:r>
              <a:rPr lang="it-IT" sz="2000" dirty="0" err="1" smtClean="0"/>
              <a:t>Auszubildenden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Mobilitäten</a:t>
            </a:r>
            <a:r>
              <a:rPr lang="it-IT" sz="2000" dirty="0" smtClean="0"/>
              <a:t>, </a:t>
            </a:r>
            <a:r>
              <a:rPr lang="it-IT" sz="2000" dirty="0" err="1" smtClean="0"/>
              <a:t>beabsichtigen</a:t>
            </a:r>
            <a:r>
              <a:rPr lang="it-IT" sz="2000" dirty="0" smtClean="0"/>
              <a:t> die </a:t>
            </a:r>
            <a:r>
              <a:rPr lang="it-IT" sz="2000" dirty="0" err="1" smtClean="0"/>
              <a:t>Projektpartner</a:t>
            </a:r>
            <a:r>
              <a:rPr lang="it-IT" sz="2000" dirty="0" smtClean="0"/>
              <a:t>, die </a:t>
            </a:r>
            <a:r>
              <a:rPr lang="it-IT" sz="2000" dirty="0" err="1" smtClean="0"/>
              <a:t>Zahlen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steigern</a:t>
            </a:r>
            <a:r>
              <a:rPr lang="it-IT" sz="2000" dirty="0" smtClean="0"/>
              <a:t>; </a:t>
            </a:r>
            <a:r>
              <a:rPr lang="it-IT" sz="2000" dirty="0" err="1" smtClean="0"/>
              <a:t>dies</a:t>
            </a:r>
            <a:r>
              <a:rPr lang="it-IT" sz="2000" dirty="0" smtClean="0"/>
              <a:t> </a:t>
            </a:r>
            <a:r>
              <a:rPr lang="it-IT" sz="2000" dirty="0" err="1" smtClean="0"/>
              <a:t>mit</a:t>
            </a:r>
            <a:r>
              <a:rPr lang="it-IT" sz="2000" dirty="0" smtClean="0"/>
              <a:t> </a:t>
            </a:r>
            <a:r>
              <a:rPr lang="it-IT" sz="2000" dirty="0" err="1" smtClean="0"/>
              <a:t>Bezug</a:t>
            </a:r>
            <a:r>
              <a:rPr lang="it-IT" sz="2000" dirty="0" smtClean="0"/>
              <a:t> </a:t>
            </a:r>
            <a:r>
              <a:rPr lang="it-IT" sz="2000" dirty="0" err="1" smtClean="0"/>
              <a:t>zum</a:t>
            </a:r>
            <a:r>
              <a:rPr lang="it-IT" sz="2000" dirty="0" smtClean="0"/>
              <a:t> </a:t>
            </a:r>
            <a:r>
              <a:rPr lang="it-IT" sz="2000" dirty="0" err="1" smtClean="0"/>
              <a:t>Europäischen</a:t>
            </a:r>
            <a:r>
              <a:rPr lang="it-IT" sz="2000" dirty="0" smtClean="0"/>
              <a:t> </a:t>
            </a:r>
            <a:r>
              <a:rPr lang="it-IT" sz="2000" dirty="0" err="1" smtClean="0"/>
              <a:t>Arbeitsmarkt</a:t>
            </a:r>
            <a:r>
              <a:rPr lang="it-IT" sz="2000" dirty="0" smtClean="0"/>
              <a:t>.</a:t>
            </a: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 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1985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/>
              <a:t>SoMExNet - Social 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 smtClean="0">
                <a:solidFill>
                  <a:schemeClr val="accent2"/>
                </a:solidFill>
              </a:rPr>
              <a:t>VORTEILE FÜR TEILNEHMER</a:t>
            </a:r>
            <a:endParaRPr lang="it-IT" sz="16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it-IT" sz="1600" dirty="0" err="1"/>
              <a:t>SoMExNet</a:t>
            </a:r>
            <a:r>
              <a:rPr lang="it-IT" sz="1600" dirty="0"/>
              <a:t> </a:t>
            </a:r>
            <a:r>
              <a:rPr lang="it-IT" sz="1600" dirty="0" err="1" smtClean="0"/>
              <a:t>ist</a:t>
            </a:r>
            <a:r>
              <a:rPr lang="it-IT" sz="1600" dirty="0" smtClean="0"/>
              <a:t> </a:t>
            </a:r>
            <a:r>
              <a:rPr lang="it-IT" sz="1600" dirty="0" err="1" smtClean="0"/>
              <a:t>eine</a:t>
            </a:r>
            <a:r>
              <a:rPr lang="it-IT" sz="1600" dirty="0" smtClean="0"/>
              <a:t> </a:t>
            </a:r>
            <a:r>
              <a:rPr lang="it-IT" sz="1600" dirty="0" err="1"/>
              <a:t>I</a:t>
            </a:r>
            <a:r>
              <a:rPr lang="it-IT" sz="1600" dirty="0" err="1" smtClean="0"/>
              <a:t>nnovation</a:t>
            </a:r>
            <a:r>
              <a:rPr lang="it-IT" sz="1600" dirty="0" smtClean="0"/>
              <a:t> </a:t>
            </a:r>
            <a:r>
              <a:rPr lang="it-IT" sz="1600" dirty="0" err="1" smtClean="0"/>
              <a:t>für</a:t>
            </a:r>
            <a:r>
              <a:rPr lang="it-IT" sz="1600" dirty="0" smtClean="0"/>
              <a:t> </a:t>
            </a:r>
            <a:r>
              <a:rPr lang="it-IT" sz="1600" dirty="0" err="1" smtClean="0"/>
              <a:t>Mobilität</a:t>
            </a:r>
            <a:r>
              <a:rPr lang="it-IT" sz="1600" dirty="0" smtClean="0"/>
              <a:t>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Zusätzlich</a:t>
            </a:r>
            <a:r>
              <a:rPr lang="it-IT" sz="1600" dirty="0" smtClean="0"/>
              <a:t> </a:t>
            </a:r>
            <a:r>
              <a:rPr lang="it-IT" sz="1600" dirty="0" err="1" smtClean="0"/>
              <a:t>zur</a:t>
            </a:r>
            <a:r>
              <a:rPr lang="it-IT" sz="1600" dirty="0" smtClean="0"/>
              <a:t> </a:t>
            </a:r>
            <a:r>
              <a:rPr lang="it-IT" sz="1600" dirty="0" err="1" smtClean="0"/>
              <a:t>Vorgängerversion</a:t>
            </a:r>
            <a:r>
              <a:rPr lang="it-IT" sz="1600" dirty="0" smtClean="0"/>
              <a:t> </a:t>
            </a:r>
            <a:r>
              <a:rPr lang="it-IT" sz="1600" dirty="0" err="1"/>
              <a:t>SoMEx</a:t>
            </a:r>
            <a:r>
              <a:rPr lang="it-IT" sz="1600" dirty="0" smtClean="0"/>
              <a:t>, </a:t>
            </a:r>
            <a:r>
              <a:rPr lang="it-IT" sz="1600" dirty="0" err="1" smtClean="0"/>
              <a:t>können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von </a:t>
            </a:r>
            <a:r>
              <a:rPr lang="it-IT" sz="1600" dirty="0" err="1" smtClean="0"/>
              <a:t>einem</a:t>
            </a:r>
            <a:r>
              <a:rPr lang="it-IT" sz="1600" dirty="0" smtClean="0"/>
              <a:t> </a:t>
            </a:r>
            <a:r>
              <a:rPr lang="it-IT" sz="1600" dirty="0" err="1" smtClean="0"/>
              <a:t>internen</a:t>
            </a:r>
            <a:r>
              <a:rPr lang="it-IT" sz="1600" dirty="0" smtClean="0"/>
              <a:t> </a:t>
            </a:r>
            <a:r>
              <a:rPr lang="it-IT" sz="1600" dirty="0" err="1" smtClean="0"/>
              <a:t>Bereich</a:t>
            </a:r>
            <a:r>
              <a:rPr lang="it-IT" sz="1600" dirty="0" smtClean="0"/>
              <a:t> </a:t>
            </a:r>
            <a:r>
              <a:rPr lang="it-IT" sz="1600" dirty="0" err="1" smtClean="0"/>
              <a:t>profitieren</a:t>
            </a:r>
            <a:r>
              <a:rPr lang="it-IT" sz="1600" dirty="0" smtClean="0"/>
              <a:t>, in </a:t>
            </a:r>
            <a:r>
              <a:rPr lang="it-IT" sz="1600" dirty="0" err="1" smtClean="0"/>
              <a:t>dem</a:t>
            </a:r>
            <a:r>
              <a:rPr lang="it-IT" sz="1600" dirty="0" smtClean="0"/>
              <a:t> </a:t>
            </a:r>
            <a:r>
              <a:rPr lang="it-IT" sz="1600" dirty="0" err="1" smtClean="0"/>
              <a:t>nicht</a:t>
            </a:r>
            <a:r>
              <a:rPr lang="it-IT" sz="1600" dirty="0" smtClean="0"/>
              <a:t> </a:t>
            </a:r>
            <a:r>
              <a:rPr lang="it-IT" sz="1600" dirty="0" err="1" smtClean="0"/>
              <a:t>nur</a:t>
            </a:r>
            <a:r>
              <a:rPr lang="it-IT" sz="1600" dirty="0" smtClean="0"/>
              <a:t> Infos </a:t>
            </a:r>
            <a:r>
              <a:rPr lang="it-IT" sz="1600" dirty="0" err="1" smtClean="0"/>
              <a:t>zum</a:t>
            </a:r>
            <a:r>
              <a:rPr lang="it-IT" sz="1600" dirty="0" smtClean="0"/>
              <a:t> </a:t>
            </a:r>
            <a:r>
              <a:rPr lang="it-IT" sz="1600" dirty="0" err="1" smtClean="0"/>
              <a:t>Zielland</a:t>
            </a:r>
            <a:r>
              <a:rPr lang="it-IT" sz="1600" dirty="0" smtClean="0"/>
              <a:t> </a:t>
            </a:r>
            <a:r>
              <a:rPr lang="it-IT" sz="1600" dirty="0" err="1" smtClean="0"/>
              <a:t>sondern</a:t>
            </a:r>
            <a:r>
              <a:rPr lang="it-IT" sz="1600" dirty="0" smtClean="0"/>
              <a:t> </a:t>
            </a:r>
            <a:r>
              <a:rPr lang="it-IT" sz="1600" dirty="0" err="1" smtClean="0"/>
              <a:t>auch</a:t>
            </a:r>
            <a:r>
              <a:rPr lang="it-IT" sz="1600" dirty="0" smtClean="0"/>
              <a:t> </a:t>
            </a:r>
            <a:r>
              <a:rPr lang="it-IT" sz="1600" dirty="0" err="1" smtClean="0"/>
              <a:t>zur</a:t>
            </a:r>
            <a:r>
              <a:rPr lang="it-IT" sz="1600" dirty="0" smtClean="0"/>
              <a:t> </a:t>
            </a:r>
            <a:r>
              <a:rPr lang="it-IT" sz="1600" dirty="0" err="1" smtClean="0"/>
              <a:t>Mobilitätsmaßnahme</a:t>
            </a:r>
            <a:r>
              <a:rPr lang="it-IT" sz="1600" dirty="0" smtClean="0"/>
              <a:t> </a:t>
            </a:r>
            <a:r>
              <a:rPr lang="it-IT" sz="1600" dirty="0" err="1" smtClean="0"/>
              <a:t>präsent</a:t>
            </a:r>
            <a:r>
              <a:rPr lang="it-IT" sz="1600" dirty="0" smtClean="0"/>
              <a:t> </a:t>
            </a:r>
            <a:r>
              <a:rPr lang="it-IT" sz="1600" dirty="0" err="1" smtClean="0"/>
              <a:t>sind</a:t>
            </a:r>
            <a:r>
              <a:rPr lang="it-IT" sz="1600" dirty="0" smtClean="0"/>
              <a:t> (Agenda</a:t>
            </a:r>
            <a:r>
              <a:rPr lang="it-IT" sz="1600" dirty="0"/>
              <a:t>, </a:t>
            </a:r>
            <a:r>
              <a:rPr lang="it-IT" sz="1600" dirty="0" err="1" smtClean="0"/>
              <a:t>Trainingsprogramm</a:t>
            </a:r>
            <a:r>
              <a:rPr lang="it-IT" sz="1600" dirty="0" smtClean="0"/>
              <a:t>, </a:t>
            </a:r>
            <a:r>
              <a:rPr lang="it-IT" sz="1600" dirty="0" err="1" smtClean="0"/>
              <a:t>Lernmaterial</a:t>
            </a:r>
            <a:r>
              <a:rPr lang="it-IT" sz="1600" dirty="0"/>
              <a:t>, </a:t>
            </a:r>
            <a:r>
              <a:rPr lang="it-IT" sz="1600" dirty="0" err="1" smtClean="0"/>
              <a:t>nützliche</a:t>
            </a:r>
            <a:r>
              <a:rPr lang="it-IT" sz="1600" dirty="0" smtClean="0"/>
              <a:t> </a:t>
            </a:r>
            <a:r>
              <a:rPr lang="it-IT" sz="1600" dirty="0" err="1" smtClean="0"/>
              <a:t>Kontakte</a:t>
            </a:r>
            <a:r>
              <a:rPr lang="it-IT" sz="1600" dirty="0" smtClean="0"/>
              <a:t> etc.)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Mit</a:t>
            </a:r>
            <a:r>
              <a:rPr lang="it-IT" sz="1600" dirty="0" smtClean="0"/>
              <a:t> </a:t>
            </a:r>
            <a:r>
              <a:rPr lang="it-IT" sz="1600" dirty="0" err="1" smtClean="0"/>
              <a:t>SoMExNet</a:t>
            </a:r>
            <a:r>
              <a:rPr lang="it-IT" sz="1600" dirty="0" smtClean="0"/>
              <a:t> </a:t>
            </a:r>
            <a:r>
              <a:rPr lang="it-IT" sz="1600" dirty="0" err="1" smtClean="0"/>
              <a:t>können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</a:t>
            </a:r>
            <a:r>
              <a:rPr lang="it-IT" sz="1600" dirty="0" err="1" smtClean="0"/>
              <a:t>auch</a:t>
            </a:r>
            <a:r>
              <a:rPr lang="it-IT" sz="1600" dirty="0" smtClean="0"/>
              <a:t> </a:t>
            </a:r>
            <a:r>
              <a:rPr lang="it-IT" sz="1600" dirty="0" err="1" smtClean="0"/>
              <a:t>chatten</a:t>
            </a:r>
            <a:r>
              <a:rPr lang="it-IT" sz="1600" dirty="0" smtClean="0"/>
              <a:t>, </a:t>
            </a:r>
            <a:r>
              <a:rPr lang="it-IT" sz="1600" dirty="0" err="1" smtClean="0"/>
              <a:t>um</a:t>
            </a:r>
            <a:r>
              <a:rPr lang="it-IT" sz="1600" dirty="0" smtClean="0"/>
              <a:t> </a:t>
            </a:r>
            <a:r>
              <a:rPr lang="it-IT" sz="1600" dirty="0" err="1" smtClean="0"/>
              <a:t>sich</a:t>
            </a:r>
            <a:r>
              <a:rPr lang="it-IT" sz="1600" dirty="0" smtClean="0"/>
              <a:t>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verabreden</a:t>
            </a:r>
            <a:r>
              <a:rPr lang="it-IT" sz="1600" dirty="0"/>
              <a:t> </a:t>
            </a:r>
            <a:r>
              <a:rPr lang="it-IT" sz="1600" dirty="0" err="1" smtClean="0"/>
              <a:t>sowie</a:t>
            </a:r>
            <a:r>
              <a:rPr lang="it-IT" sz="1600" dirty="0" smtClean="0"/>
              <a:t> </a:t>
            </a:r>
            <a:r>
              <a:rPr lang="it-IT" sz="1600" dirty="0" err="1" smtClean="0"/>
              <a:t>Meinungen</a:t>
            </a:r>
            <a:r>
              <a:rPr lang="it-IT" sz="1600" dirty="0" smtClean="0"/>
              <a:t>, </a:t>
            </a:r>
            <a:r>
              <a:rPr lang="it-IT" sz="1600" dirty="0" err="1" smtClean="0"/>
              <a:t>Standpunkte</a:t>
            </a:r>
            <a:r>
              <a:rPr lang="it-IT" sz="1600" dirty="0" smtClean="0"/>
              <a:t> und </a:t>
            </a:r>
            <a:r>
              <a:rPr lang="it-IT" sz="1600" dirty="0" err="1" smtClean="0"/>
              <a:t>Erfahrungen</a:t>
            </a:r>
            <a:r>
              <a:rPr lang="it-IT" sz="1600" dirty="0" smtClean="0"/>
              <a:t> </a:t>
            </a:r>
            <a:r>
              <a:rPr lang="it-IT" sz="1600" dirty="0" err="1" smtClean="0"/>
              <a:t>auszutauschen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 err="1" smtClean="0">
                <a:solidFill>
                  <a:schemeClr val="tx2"/>
                </a:solidFill>
              </a:rPr>
              <a:t>Damit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ist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diese</a:t>
            </a:r>
            <a:r>
              <a:rPr lang="it-IT" sz="1600" dirty="0" smtClean="0">
                <a:solidFill>
                  <a:schemeClr val="tx2"/>
                </a:solidFill>
              </a:rPr>
              <a:t> APP </a:t>
            </a:r>
            <a:r>
              <a:rPr lang="it-IT" sz="1600" dirty="0" err="1" smtClean="0">
                <a:solidFill>
                  <a:schemeClr val="tx2"/>
                </a:solidFill>
              </a:rPr>
              <a:t>ein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sehr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interaktives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Instrument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im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Vergleich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zur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Vorgänger-version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SoMEx</a:t>
            </a:r>
            <a:r>
              <a:rPr lang="it-IT" sz="1600" dirty="0" smtClean="0">
                <a:solidFill>
                  <a:schemeClr val="tx2"/>
                </a:solidFill>
              </a:rPr>
              <a:t>, so </a:t>
            </a:r>
            <a:r>
              <a:rPr lang="it-IT" sz="1600" dirty="0" err="1" smtClean="0">
                <a:solidFill>
                  <a:schemeClr val="tx2"/>
                </a:solidFill>
              </a:rPr>
              <a:t>dass</a:t>
            </a:r>
            <a:r>
              <a:rPr lang="it-IT" sz="1600" dirty="0" smtClean="0">
                <a:solidFill>
                  <a:schemeClr val="tx2"/>
                </a:solidFill>
              </a:rPr>
              <a:t> die </a:t>
            </a:r>
            <a:r>
              <a:rPr lang="it-IT" sz="1600" dirty="0" err="1" smtClean="0">
                <a:solidFill>
                  <a:schemeClr val="tx2"/>
                </a:solidFill>
              </a:rPr>
              <a:t>soziale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Komponente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verstärkt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wird</a:t>
            </a:r>
            <a:r>
              <a:rPr lang="it-IT" sz="1600" dirty="0">
                <a:solidFill>
                  <a:schemeClr val="tx2"/>
                </a:solidFill>
              </a:rPr>
              <a:t>.</a:t>
            </a:r>
            <a:endParaRPr lang="it-IT" sz="1600" spc="-30" dirty="0">
              <a:solidFill>
                <a:schemeClr val="tx2"/>
              </a:solidFill>
            </a:endParaRPr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41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/>
              <a:t>SoMExNet - Social 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 smtClean="0">
                <a:solidFill>
                  <a:srgbClr val="2E83C3"/>
                </a:solidFill>
              </a:rPr>
              <a:t>VORTEILE FÜR </a:t>
            </a:r>
            <a:r>
              <a:rPr lang="it-IT" sz="1600" b="1" dirty="0" smtClean="0">
                <a:solidFill>
                  <a:srgbClr val="2E83C3"/>
                </a:solidFill>
              </a:rPr>
              <a:t>MITARBEITER</a:t>
            </a:r>
            <a:endParaRPr lang="it-IT" sz="1600" b="1" dirty="0">
              <a:solidFill>
                <a:srgbClr val="2E83C3"/>
              </a:solidFill>
            </a:endParaRPr>
          </a:p>
          <a:p>
            <a:pPr marL="0" indent="0" algn="just">
              <a:buNone/>
            </a:pPr>
            <a:r>
              <a:rPr lang="it-IT" sz="1600" dirty="0" err="1" smtClean="0"/>
              <a:t>Durch</a:t>
            </a:r>
            <a:r>
              <a:rPr lang="it-IT" sz="1600" dirty="0" smtClean="0"/>
              <a:t> </a:t>
            </a:r>
            <a:r>
              <a:rPr lang="it-IT" sz="1600" dirty="0" err="1"/>
              <a:t>SoMExNet</a:t>
            </a:r>
            <a:r>
              <a:rPr lang="it-IT" sz="1600" dirty="0"/>
              <a:t> </a:t>
            </a:r>
            <a:r>
              <a:rPr lang="it-IT" sz="1600" dirty="0" err="1" smtClean="0"/>
              <a:t>können</a:t>
            </a:r>
            <a:r>
              <a:rPr lang="it-IT" sz="1600" dirty="0" smtClean="0"/>
              <a:t> </a:t>
            </a:r>
            <a:r>
              <a:rPr lang="it-IT" sz="1600" dirty="0" err="1" smtClean="0"/>
              <a:t>Mitarbeiter</a:t>
            </a:r>
            <a:r>
              <a:rPr lang="it-IT" sz="1600" dirty="0" smtClean="0"/>
              <a:t> </a:t>
            </a:r>
            <a:r>
              <a:rPr lang="it-IT" sz="1600" dirty="0" err="1" smtClean="0"/>
              <a:t>direkt</a:t>
            </a:r>
            <a:r>
              <a:rPr lang="it-IT" sz="1600" dirty="0" smtClean="0"/>
              <a:t> und </a:t>
            </a:r>
            <a:r>
              <a:rPr lang="it-IT" sz="1600" dirty="0" err="1" smtClean="0"/>
              <a:t>umgehend</a:t>
            </a:r>
            <a:r>
              <a:rPr lang="it-IT" sz="1600" dirty="0" smtClean="0"/>
              <a:t> </a:t>
            </a:r>
            <a:r>
              <a:rPr lang="it-IT" sz="1600" dirty="0" err="1" smtClean="0"/>
              <a:t>mit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Teilnehmern</a:t>
            </a:r>
            <a:r>
              <a:rPr lang="it-IT" sz="1600" dirty="0" smtClean="0"/>
              <a:t> </a:t>
            </a:r>
            <a:r>
              <a:rPr lang="it-IT" sz="1600" dirty="0" err="1" smtClean="0"/>
              <a:t>kommunizieren</a:t>
            </a:r>
            <a:r>
              <a:rPr lang="it-IT" sz="1600" dirty="0" smtClean="0"/>
              <a:t>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 err="1" smtClean="0"/>
              <a:t>Durch</a:t>
            </a:r>
            <a:r>
              <a:rPr lang="it-IT" sz="1600" dirty="0" smtClean="0"/>
              <a:t> </a:t>
            </a:r>
            <a:r>
              <a:rPr lang="it-IT" sz="1600" dirty="0" err="1" smtClean="0"/>
              <a:t>das</a:t>
            </a:r>
            <a:r>
              <a:rPr lang="it-IT" sz="1600" dirty="0" smtClean="0"/>
              <a:t> </a:t>
            </a:r>
            <a:r>
              <a:rPr lang="it-IT" sz="1600" dirty="0" err="1" smtClean="0"/>
              <a:t>Registrierungssystem</a:t>
            </a:r>
            <a:r>
              <a:rPr lang="it-IT" sz="1600" dirty="0" smtClean="0"/>
              <a:t> </a:t>
            </a:r>
            <a:r>
              <a:rPr lang="it-IT" sz="1600" dirty="0" err="1" smtClean="0"/>
              <a:t>der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Teilnehmer</a:t>
            </a:r>
            <a:r>
              <a:rPr lang="it-IT" sz="1600" dirty="0" smtClean="0"/>
              <a:t> </a:t>
            </a:r>
            <a:r>
              <a:rPr lang="it-IT" sz="1600" dirty="0" err="1" smtClean="0"/>
              <a:t>ist</a:t>
            </a:r>
            <a:r>
              <a:rPr lang="it-IT" sz="1600" dirty="0" smtClean="0"/>
              <a:t> </a:t>
            </a:r>
            <a:r>
              <a:rPr lang="it-IT" sz="1600" dirty="0"/>
              <a:t>e</a:t>
            </a:r>
            <a:r>
              <a:rPr lang="it-IT" sz="1600" dirty="0" smtClean="0"/>
              <a:t>s </a:t>
            </a:r>
            <a:r>
              <a:rPr lang="it-IT" sz="1600" dirty="0" err="1" smtClean="0"/>
              <a:t>möglich</a:t>
            </a:r>
            <a:r>
              <a:rPr lang="it-IT" sz="1600" dirty="0" smtClean="0"/>
              <a:t>, </a:t>
            </a:r>
            <a:r>
              <a:rPr lang="it-IT" sz="1600" dirty="0" smtClean="0"/>
              <a:t>alle Infos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den</a:t>
            </a:r>
            <a:r>
              <a:rPr lang="it-IT" sz="1600" dirty="0" smtClean="0"/>
              <a:t> </a:t>
            </a:r>
            <a:r>
              <a:rPr lang="it-IT" sz="1600" dirty="0" err="1" smtClean="0"/>
              <a:t>Teilnehmenden</a:t>
            </a:r>
            <a:r>
              <a:rPr lang="it-IT" sz="1600" dirty="0" smtClean="0"/>
              <a:t> </a:t>
            </a:r>
            <a:r>
              <a:rPr lang="it-IT" sz="1600" dirty="0" err="1" smtClean="0"/>
              <a:t>aktuell</a:t>
            </a:r>
            <a:r>
              <a:rPr lang="it-IT" sz="1600" dirty="0" smtClean="0"/>
              <a:t>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haben</a:t>
            </a:r>
            <a:r>
              <a:rPr lang="it-IT" sz="1600" dirty="0" smtClean="0"/>
              <a:t>, </a:t>
            </a:r>
            <a:r>
              <a:rPr lang="it-IT" sz="1600" dirty="0" err="1" smtClean="0"/>
              <a:t>ihnen</a:t>
            </a:r>
            <a:r>
              <a:rPr lang="it-IT" sz="1600" dirty="0" smtClean="0"/>
              <a:t> </a:t>
            </a:r>
            <a:r>
              <a:rPr lang="it-IT" sz="1600" dirty="0" err="1" smtClean="0"/>
              <a:t>ihre</a:t>
            </a:r>
            <a:r>
              <a:rPr lang="it-IT" sz="1600" dirty="0" smtClean="0"/>
              <a:t> </a:t>
            </a:r>
            <a:r>
              <a:rPr lang="it-IT" sz="1600" dirty="0" err="1" smtClean="0"/>
              <a:t>Einsatzzeiten</a:t>
            </a:r>
            <a:r>
              <a:rPr lang="it-IT" sz="1600" dirty="0" smtClean="0"/>
              <a:t> </a:t>
            </a:r>
            <a:r>
              <a:rPr lang="it-IT" sz="1600" dirty="0" err="1" smtClean="0"/>
              <a:t>zuzusenden</a:t>
            </a:r>
            <a:r>
              <a:rPr lang="it-IT" sz="1600" dirty="0" smtClean="0"/>
              <a:t>, Infos </a:t>
            </a:r>
            <a:r>
              <a:rPr lang="it-IT" sz="1600" dirty="0" err="1" smtClean="0"/>
              <a:t>zu</a:t>
            </a:r>
            <a:r>
              <a:rPr lang="it-IT" sz="1600" dirty="0" smtClean="0"/>
              <a:t> </a:t>
            </a:r>
            <a:r>
              <a:rPr lang="it-IT" sz="1600" dirty="0" err="1" smtClean="0"/>
              <a:t>den</a:t>
            </a:r>
            <a:r>
              <a:rPr lang="it-IT" sz="1600" dirty="0" smtClean="0"/>
              <a:t> </a:t>
            </a:r>
            <a:r>
              <a:rPr lang="it-IT" sz="1600" dirty="0" err="1" smtClean="0"/>
              <a:t>Trainingsmethoden</a:t>
            </a:r>
            <a:r>
              <a:rPr lang="it-IT" sz="1600" dirty="0" smtClean="0"/>
              <a:t> und </a:t>
            </a:r>
            <a:r>
              <a:rPr lang="it-IT" sz="1600" dirty="0" err="1" smtClean="0"/>
              <a:t>zum</a:t>
            </a:r>
            <a:r>
              <a:rPr lang="it-IT" sz="1600" dirty="0" smtClean="0"/>
              <a:t> </a:t>
            </a:r>
            <a:r>
              <a:rPr lang="it-IT" sz="1600" dirty="0" err="1" smtClean="0"/>
              <a:t>Lernmaterial</a:t>
            </a:r>
            <a:r>
              <a:rPr lang="it-IT" sz="1600" dirty="0" smtClean="0"/>
              <a:t> </a:t>
            </a:r>
            <a:r>
              <a:rPr lang="it-IT" sz="1600" dirty="0" err="1" smtClean="0"/>
              <a:t>ebenfalls</a:t>
            </a:r>
            <a:r>
              <a:rPr lang="it-IT" sz="1600" dirty="0" smtClean="0"/>
              <a:t>. </a:t>
            </a:r>
            <a:r>
              <a:rPr lang="it-IT" sz="1600" dirty="0" err="1" smtClean="0"/>
              <a:t>Auch</a:t>
            </a:r>
            <a:r>
              <a:rPr lang="it-IT" sz="1600" dirty="0" smtClean="0"/>
              <a:t> </a:t>
            </a:r>
            <a:r>
              <a:rPr lang="it-IT" sz="1600" dirty="0" err="1" smtClean="0"/>
              <a:t>wird</a:t>
            </a:r>
            <a:r>
              <a:rPr lang="it-IT" sz="1600" dirty="0" smtClean="0"/>
              <a:t> die </a:t>
            </a:r>
            <a:r>
              <a:rPr lang="it-IT" sz="1600" dirty="0" err="1" smtClean="0"/>
              <a:t>Kommunikation</a:t>
            </a:r>
            <a:r>
              <a:rPr lang="it-IT" sz="1600" dirty="0" smtClean="0"/>
              <a:t> </a:t>
            </a:r>
            <a:r>
              <a:rPr lang="it-IT" sz="1600" dirty="0" err="1" smtClean="0"/>
              <a:t>leichter</a:t>
            </a:r>
            <a:r>
              <a:rPr lang="it-IT" sz="1600" dirty="0" smtClean="0"/>
              <a:t> und </a:t>
            </a:r>
            <a:r>
              <a:rPr lang="it-IT" sz="1600" dirty="0" err="1" smtClean="0"/>
              <a:t>effektiver</a:t>
            </a:r>
            <a:r>
              <a:rPr lang="it-IT" sz="1600" dirty="0" smtClean="0"/>
              <a:t>.</a:t>
            </a:r>
            <a:endParaRPr lang="it-I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4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smtClean="0"/>
              <a:t>Die </a:t>
            </a:r>
            <a:r>
              <a:rPr lang="it-IT" sz="2000" dirty="0" err="1" smtClean="0"/>
              <a:t>Projektpartner</a:t>
            </a:r>
            <a:r>
              <a:rPr lang="it-IT" sz="2000" dirty="0" smtClean="0"/>
              <a:t> </a:t>
            </a:r>
            <a:r>
              <a:rPr lang="it-IT" sz="2000" dirty="0" err="1" smtClean="0"/>
              <a:t>haben</a:t>
            </a:r>
            <a:r>
              <a:rPr lang="it-IT" sz="2000" dirty="0" smtClean="0"/>
              <a:t> </a:t>
            </a:r>
            <a:r>
              <a:rPr lang="it-IT" sz="2000" dirty="0" err="1" smtClean="0"/>
              <a:t>eine</a:t>
            </a:r>
            <a:r>
              <a:rPr lang="it-IT" sz="2000" dirty="0" smtClean="0"/>
              <a:t> </a:t>
            </a:r>
            <a:r>
              <a:rPr lang="it-IT" sz="2000" dirty="0" err="1" smtClean="0"/>
              <a:t>umfassende</a:t>
            </a:r>
            <a:r>
              <a:rPr lang="it-IT" sz="2000" dirty="0" smtClean="0"/>
              <a:t> </a:t>
            </a:r>
            <a:r>
              <a:rPr lang="it-IT" sz="2000" dirty="0" err="1" smtClean="0"/>
              <a:t>Sammlung</a:t>
            </a:r>
            <a:r>
              <a:rPr lang="it-IT" sz="2000" dirty="0" smtClean="0"/>
              <a:t> an </a:t>
            </a:r>
            <a:r>
              <a:rPr lang="it-IT" sz="2000" dirty="0" err="1" smtClean="0"/>
              <a:t>Instrumenten</a:t>
            </a:r>
            <a:r>
              <a:rPr lang="it-IT" sz="2000" dirty="0" smtClean="0"/>
              <a:t> </a:t>
            </a:r>
            <a:r>
              <a:rPr lang="it-IT" sz="2000" dirty="0" err="1" smtClean="0"/>
              <a:t>entwickelt</a:t>
            </a:r>
            <a:r>
              <a:rPr lang="it-IT" sz="2000" dirty="0" smtClean="0"/>
              <a:t>, </a:t>
            </a:r>
            <a:r>
              <a:rPr lang="it-IT" sz="2000" dirty="0" err="1" smtClean="0"/>
              <a:t>um</a:t>
            </a:r>
            <a:r>
              <a:rPr lang="it-IT" sz="2000" dirty="0" smtClean="0"/>
              <a:t> die APP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jede</a:t>
            </a:r>
            <a:r>
              <a:rPr lang="it-IT" sz="2000" dirty="0" smtClean="0"/>
              <a:t> </a:t>
            </a:r>
            <a:r>
              <a:rPr lang="it-IT" sz="2000" dirty="0" err="1" smtClean="0"/>
              <a:t>Institution</a:t>
            </a:r>
            <a:r>
              <a:rPr lang="it-IT" sz="2000" dirty="0" smtClean="0"/>
              <a:t> </a:t>
            </a:r>
            <a:r>
              <a:rPr lang="it-IT" sz="2000" dirty="0" err="1" smtClean="0"/>
              <a:t>im</a:t>
            </a:r>
            <a:r>
              <a:rPr lang="it-IT" sz="2000" dirty="0" smtClean="0"/>
              <a:t> </a:t>
            </a:r>
            <a:r>
              <a:rPr lang="it-IT" sz="2000" dirty="0" err="1" smtClean="0"/>
              <a:t>Bausektor</a:t>
            </a:r>
            <a:r>
              <a:rPr lang="it-IT" sz="2000" dirty="0" smtClean="0"/>
              <a:t> </a:t>
            </a:r>
            <a:r>
              <a:rPr lang="it-IT" sz="2000" dirty="0" err="1" smtClean="0"/>
              <a:t>nutzbar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machen</a:t>
            </a:r>
            <a:r>
              <a:rPr lang="it-IT" sz="2000" dirty="0" smtClean="0"/>
              <a:t>. </a:t>
            </a:r>
            <a:r>
              <a:rPr lang="it-IT" sz="2000" dirty="0" err="1" smtClean="0"/>
              <a:t>Damit</a:t>
            </a:r>
            <a:r>
              <a:rPr lang="it-IT" sz="2000" dirty="0" smtClean="0"/>
              <a:t> </a:t>
            </a:r>
            <a:r>
              <a:rPr lang="it-IT" sz="2000" dirty="0" err="1" smtClean="0"/>
              <a:t>dies</a:t>
            </a:r>
            <a:r>
              <a:rPr lang="it-IT" sz="2000" dirty="0" smtClean="0"/>
              <a:t> </a:t>
            </a:r>
            <a:r>
              <a:rPr lang="it-IT" sz="2000" dirty="0" err="1" smtClean="0"/>
              <a:t>erreicht</a:t>
            </a:r>
            <a:r>
              <a:rPr lang="it-IT" sz="2000" dirty="0" smtClean="0"/>
              <a:t> </a:t>
            </a:r>
            <a:r>
              <a:rPr lang="it-IT" sz="2000" dirty="0" err="1" smtClean="0"/>
              <a:t>werden</a:t>
            </a:r>
            <a:r>
              <a:rPr lang="it-IT" sz="2000" dirty="0" smtClean="0"/>
              <a:t> </a:t>
            </a:r>
            <a:r>
              <a:rPr lang="it-IT" sz="2000" dirty="0" err="1" smtClean="0"/>
              <a:t>kann</a:t>
            </a:r>
            <a:r>
              <a:rPr lang="it-IT" sz="2000" dirty="0" smtClean="0"/>
              <a:t>, </a:t>
            </a:r>
            <a:r>
              <a:rPr lang="it-IT" sz="2000" dirty="0" err="1" smtClean="0"/>
              <a:t>haben</a:t>
            </a:r>
            <a:r>
              <a:rPr lang="it-IT" sz="2000" dirty="0" smtClean="0"/>
              <a:t> die </a:t>
            </a:r>
            <a:r>
              <a:rPr lang="it-IT" sz="2000" dirty="0" err="1" smtClean="0"/>
              <a:t>Projektpartner</a:t>
            </a:r>
            <a:r>
              <a:rPr lang="it-IT" sz="2000" dirty="0" smtClean="0"/>
              <a:t>:</a:t>
            </a:r>
            <a:endParaRPr lang="it-IT" sz="2000" dirty="0"/>
          </a:p>
          <a:p>
            <a:pPr algn="just"/>
            <a:r>
              <a:rPr lang="it-IT" sz="2000" dirty="0" smtClean="0"/>
              <a:t>die </a:t>
            </a:r>
            <a:r>
              <a:rPr lang="it-IT" sz="2000" dirty="0" err="1"/>
              <a:t>Android</a:t>
            </a:r>
            <a:r>
              <a:rPr lang="it-IT" sz="2000" dirty="0"/>
              <a:t> </a:t>
            </a:r>
            <a:r>
              <a:rPr lang="it-IT" sz="2000" dirty="0" smtClean="0"/>
              <a:t>APP </a:t>
            </a:r>
            <a:r>
              <a:rPr lang="it-IT" sz="2000" dirty="0" err="1" smtClean="0"/>
              <a:t>erweitert</a:t>
            </a:r>
            <a:r>
              <a:rPr lang="it-IT" sz="2000" dirty="0" smtClean="0"/>
              <a:t> </a:t>
            </a:r>
            <a:r>
              <a:rPr lang="it-IT" sz="2000" dirty="0"/>
              <a:t>(</a:t>
            </a:r>
            <a:r>
              <a:rPr lang="it-IT" sz="2000" dirty="0" err="1" smtClean="0"/>
              <a:t>neue</a:t>
            </a:r>
            <a:r>
              <a:rPr lang="it-IT" sz="2000" dirty="0" smtClean="0"/>
              <a:t> </a:t>
            </a:r>
            <a:r>
              <a:rPr lang="it-IT" sz="2000" dirty="0" err="1" smtClean="0"/>
              <a:t>Technikpartner</a:t>
            </a:r>
            <a:r>
              <a:rPr lang="it-IT" sz="2000" dirty="0" smtClean="0"/>
              <a:t>)</a:t>
            </a:r>
            <a:endParaRPr lang="it-IT" sz="2000" dirty="0"/>
          </a:p>
          <a:p>
            <a:pPr algn="just"/>
            <a:r>
              <a:rPr lang="it-IT" sz="2000" dirty="0" err="1"/>
              <a:t>e</a:t>
            </a:r>
            <a:r>
              <a:rPr lang="it-IT" sz="2000" dirty="0" err="1" smtClean="0"/>
              <a:t>ine</a:t>
            </a:r>
            <a:r>
              <a:rPr lang="it-IT" sz="2000" dirty="0" smtClean="0"/>
              <a:t> </a:t>
            </a:r>
            <a:r>
              <a:rPr lang="it-IT" sz="2000" dirty="0" err="1" smtClean="0"/>
              <a:t>analoge</a:t>
            </a:r>
            <a:r>
              <a:rPr lang="it-IT" sz="2000" dirty="0" smtClean="0"/>
              <a:t> </a:t>
            </a:r>
            <a:r>
              <a:rPr lang="it-IT" sz="2000" dirty="0" err="1" smtClean="0"/>
              <a:t>iOS</a:t>
            </a:r>
            <a:r>
              <a:rPr lang="it-IT" sz="2000" dirty="0" smtClean="0"/>
              <a:t> APP </a:t>
            </a:r>
            <a:r>
              <a:rPr lang="it-IT" sz="2000" dirty="0" err="1" smtClean="0"/>
              <a:t>konzipiert</a:t>
            </a:r>
            <a:endParaRPr lang="it-IT" sz="2000" dirty="0"/>
          </a:p>
          <a:p>
            <a:pPr algn="just"/>
            <a:r>
              <a:rPr lang="it-IT" sz="2000" dirty="0" err="1"/>
              <a:t>g</a:t>
            </a:r>
            <a:r>
              <a:rPr lang="it-IT" sz="2000" dirty="0" err="1" smtClean="0"/>
              <a:t>ewährleistet</a:t>
            </a:r>
            <a:r>
              <a:rPr lang="it-IT" sz="2000" dirty="0" smtClean="0"/>
              <a:t>, </a:t>
            </a:r>
            <a:r>
              <a:rPr lang="it-IT" sz="2000" dirty="0" err="1" smtClean="0"/>
              <a:t>dass</a:t>
            </a:r>
            <a:r>
              <a:rPr lang="it-IT" sz="2000" dirty="0" smtClean="0"/>
              <a:t> </a:t>
            </a:r>
            <a:r>
              <a:rPr lang="it-IT" sz="2000" dirty="0" err="1" smtClean="0"/>
              <a:t>ein</a:t>
            </a:r>
            <a:r>
              <a:rPr lang="it-IT" sz="2000" dirty="0" smtClean="0"/>
              <a:t> </a:t>
            </a:r>
            <a:r>
              <a:rPr lang="it-IT" sz="2000" dirty="0" err="1" smtClean="0"/>
              <a:t>möglichst</a:t>
            </a:r>
            <a:r>
              <a:rPr lang="it-IT" sz="2000" dirty="0" smtClean="0"/>
              <a:t> </a:t>
            </a:r>
            <a:r>
              <a:rPr lang="it-IT" sz="2000" dirty="0" err="1" smtClean="0"/>
              <a:t>hoher</a:t>
            </a:r>
            <a:r>
              <a:rPr lang="it-IT" sz="2000" dirty="0" smtClean="0"/>
              <a:t> </a:t>
            </a:r>
            <a:r>
              <a:rPr lang="it-IT" sz="2000" dirty="0" err="1" smtClean="0"/>
              <a:t>Bekanntheitsgrad</a:t>
            </a:r>
            <a:r>
              <a:rPr lang="it-IT" sz="2000" dirty="0" smtClean="0"/>
              <a:t> </a:t>
            </a:r>
            <a:r>
              <a:rPr lang="it-IT" sz="2000" dirty="0" err="1" smtClean="0"/>
              <a:t>durch</a:t>
            </a:r>
            <a:r>
              <a:rPr lang="it-IT" sz="2000" dirty="0" smtClean="0"/>
              <a:t> die </a:t>
            </a:r>
            <a:r>
              <a:rPr lang="it-IT" sz="2000" dirty="0" err="1" smtClean="0"/>
              <a:t>Verlinkung</a:t>
            </a:r>
            <a:r>
              <a:rPr lang="it-IT" sz="2000" dirty="0" smtClean="0"/>
              <a:t> von </a:t>
            </a:r>
            <a:r>
              <a:rPr lang="it-IT" sz="2000" dirty="0" err="1" smtClean="0"/>
              <a:t>Nutzern</a:t>
            </a:r>
            <a:r>
              <a:rPr lang="it-IT" sz="2000" dirty="0" smtClean="0"/>
              <a:t> </a:t>
            </a:r>
            <a:r>
              <a:rPr lang="it-IT" sz="2000" dirty="0" err="1" smtClean="0"/>
              <a:t>erreicht</a:t>
            </a:r>
            <a:r>
              <a:rPr lang="it-IT" sz="2000" dirty="0" smtClean="0"/>
              <a:t> </a:t>
            </a:r>
            <a:r>
              <a:rPr lang="it-IT" sz="2000" dirty="0" err="1" smtClean="0"/>
              <a:t>wird</a:t>
            </a:r>
            <a:endParaRPr lang="it-IT" sz="2000" dirty="0"/>
          </a:p>
          <a:p>
            <a:pPr algn="just"/>
            <a:r>
              <a:rPr lang="it-IT" sz="2000" dirty="0" err="1" smtClean="0"/>
              <a:t>Instrumente</a:t>
            </a:r>
            <a:r>
              <a:rPr lang="it-IT" sz="2000" dirty="0" smtClean="0"/>
              <a:t> </a:t>
            </a:r>
            <a:r>
              <a:rPr lang="it-IT" sz="2000" dirty="0" err="1" smtClean="0"/>
              <a:t>entwickelt</a:t>
            </a:r>
            <a:r>
              <a:rPr lang="it-IT" sz="2000" dirty="0" smtClean="0"/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kollaborative</a:t>
            </a:r>
            <a:r>
              <a:rPr lang="it-IT" sz="2000" dirty="0" smtClean="0"/>
              <a:t> </a:t>
            </a:r>
            <a:r>
              <a:rPr lang="it-IT" sz="2000" dirty="0" err="1" smtClean="0"/>
              <a:t>Plattform</a:t>
            </a:r>
            <a:r>
              <a:rPr lang="it-IT" sz="2000" dirty="0"/>
              <a:t>, </a:t>
            </a:r>
            <a:r>
              <a:rPr lang="it-IT" sz="2000" dirty="0" err="1" smtClean="0"/>
              <a:t>Nutzer</a:t>
            </a:r>
            <a:r>
              <a:rPr lang="it-IT" sz="2000" dirty="0"/>
              <a:t>-</a:t>
            </a:r>
            <a:r>
              <a:rPr lang="it-IT" sz="2000" dirty="0" smtClean="0"/>
              <a:t>kit</a:t>
            </a:r>
            <a:r>
              <a:rPr lang="it-IT" sz="2000" dirty="0"/>
              <a:t>, </a:t>
            </a:r>
            <a:r>
              <a:rPr lang="it-IT" sz="2000" dirty="0" err="1" smtClean="0"/>
              <a:t>pädagogischer</a:t>
            </a:r>
            <a:r>
              <a:rPr lang="it-IT" sz="2000" dirty="0" smtClean="0"/>
              <a:t> </a:t>
            </a:r>
            <a:r>
              <a:rPr lang="it-IT" sz="2000" dirty="0" err="1" smtClean="0"/>
              <a:t>Werkzeugkasten</a:t>
            </a:r>
            <a:r>
              <a:rPr lang="it-IT" sz="2000" dirty="0" smtClean="0"/>
              <a:t> </a:t>
            </a:r>
            <a:r>
              <a:rPr lang="it-IT" sz="2000" dirty="0"/>
              <a:t>u</a:t>
            </a:r>
            <a:r>
              <a:rPr lang="it-IT" sz="2000" dirty="0" smtClean="0"/>
              <a:t>nd </a:t>
            </a:r>
            <a:r>
              <a:rPr lang="it-IT" sz="2000" dirty="0" err="1" smtClean="0"/>
              <a:t>pädagogischer</a:t>
            </a:r>
            <a:r>
              <a:rPr lang="it-IT" sz="2000" dirty="0" smtClean="0"/>
              <a:t> </a:t>
            </a:r>
            <a:r>
              <a:rPr lang="it-IT" sz="2000" dirty="0" err="1" smtClean="0"/>
              <a:t>Prozess</a:t>
            </a:r>
            <a:r>
              <a:rPr lang="it-IT" sz="2000" dirty="0" smtClean="0"/>
              <a:t>), die </a:t>
            </a:r>
            <a:r>
              <a:rPr lang="it-IT" sz="2000" dirty="0" err="1" smtClean="0"/>
              <a:t>die</a:t>
            </a:r>
            <a:r>
              <a:rPr lang="it-IT" sz="2000" dirty="0" smtClean="0"/>
              <a:t> </a:t>
            </a:r>
            <a:r>
              <a:rPr lang="it-IT" sz="2000" dirty="0" err="1" smtClean="0"/>
              <a:t>Nutzung</a:t>
            </a:r>
            <a:r>
              <a:rPr lang="it-IT" sz="2000" dirty="0" smtClean="0"/>
              <a:t> </a:t>
            </a:r>
            <a:r>
              <a:rPr lang="it-IT" sz="2000" dirty="0" err="1" smtClean="0"/>
              <a:t>der</a:t>
            </a:r>
            <a:r>
              <a:rPr lang="it-IT" sz="2000" dirty="0" smtClean="0"/>
              <a:t> APP </a:t>
            </a:r>
            <a:r>
              <a:rPr lang="it-IT" sz="2000" dirty="0" err="1" smtClean="0"/>
              <a:t>begleiten</a:t>
            </a:r>
            <a:r>
              <a:rPr lang="it-IT" sz="2000" dirty="0" smtClean="0"/>
              <a:t> und </a:t>
            </a:r>
            <a:r>
              <a:rPr lang="it-IT" sz="2000" dirty="0" err="1" smtClean="0"/>
              <a:t>den</a:t>
            </a:r>
            <a:r>
              <a:rPr lang="it-IT" sz="2000" dirty="0" smtClean="0"/>
              <a:t> </a:t>
            </a:r>
            <a:r>
              <a:rPr lang="it-IT" sz="2000" dirty="0" err="1" smtClean="0"/>
              <a:t>assoziierten</a:t>
            </a:r>
            <a:r>
              <a:rPr lang="it-IT" sz="2000" dirty="0" smtClean="0"/>
              <a:t> </a:t>
            </a:r>
            <a:r>
              <a:rPr lang="it-IT" sz="2000" dirty="0" err="1" smtClean="0"/>
              <a:t>Partnern</a:t>
            </a:r>
            <a:r>
              <a:rPr lang="it-IT" sz="2000" dirty="0" smtClean="0"/>
              <a:t> </a:t>
            </a:r>
            <a:r>
              <a:rPr lang="it-IT" sz="2000" dirty="0" err="1" smtClean="0"/>
              <a:t>dabei</a:t>
            </a:r>
            <a:r>
              <a:rPr lang="it-IT" sz="2000" dirty="0" smtClean="0"/>
              <a:t> </a:t>
            </a:r>
            <a:r>
              <a:rPr lang="it-IT" sz="2000" dirty="0" err="1" smtClean="0"/>
              <a:t>helfen</a:t>
            </a:r>
            <a:r>
              <a:rPr lang="it-IT" sz="2000" dirty="0" smtClean="0"/>
              <a:t>, </a:t>
            </a:r>
            <a:r>
              <a:rPr lang="it-IT" sz="2000" dirty="0" err="1" smtClean="0"/>
              <a:t>sie</a:t>
            </a:r>
            <a:r>
              <a:rPr lang="it-IT" sz="2000" dirty="0" smtClean="0"/>
              <a:t> </a:t>
            </a:r>
            <a:r>
              <a:rPr lang="it-IT" sz="2000" dirty="0" err="1" smtClean="0"/>
              <a:t>für</a:t>
            </a:r>
            <a:r>
              <a:rPr lang="it-IT" sz="2000" dirty="0" smtClean="0"/>
              <a:t> </a:t>
            </a:r>
            <a:r>
              <a:rPr lang="it-IT" sz="2000" dirty="0" err="1" smtClean="0"/>
              <a:t>ihre</a:t>
            </a:r>
            <a:r>
              <a:rPr lang="it-IT" sz="2000" dirty="0" smtClean="0"/>
              <a:t> </a:t>
            </a:r>
            <a:r>
              <a:rPr lang="it-IT" sz="2000" dirty="0" err="1" smtClean="0"/>
              <a:t>Mobilitätsmaßnahmen</a:t>
            </a:r>
            <a:r>
              <a:rPr lang="it-IT" sz="2000" dirty="0" smtClean="0"/>
              <a:t> </a:t>
            </a:r>
            <a:r>
              <a:rPr lang="it-IT" sz="2000" dirty="0" err="1" smtClean="0"/>
              <a:t>selbständig</a:t>
            </a:r>
            <a:r>
              <a:rPr lang="it-IT" sz="2000" dirty="0" smtClean="0"/>
              <a:t> </a:t>
            </a:r>
            <a:r>
              <a:rPr lang="it-IT" sz="2000" dirty="0" err="1" smtClean="0"/>
              <a:t>nutzen</a:t>
            </a:r>
            <a:r>
              <a:rPr lang="it-IT" sz="2000" dirty="0" smtClean="0"/>
              <a:t> </a:t>
            </a:r>
            <a:r>
              <a:rPr lang="it-IT" sz="2000" dirty="0" err="1" smtClean="0"/>
              <a:t>zu</a:t>
            </a:r>
            <a:r>
              <a:rPr lang="it-IT" sz="2000" dirty="0" smtClean="0"/>
              <a:t> </a:t>
            </a:r>
            <a:r>
              <a:rPr lang="it-IT" sz="2000" dirty="0" err="1" smtClean="0"/>
              <a:t>können</a:t>
            </a:r>
            <a:r>
              <a:rPr lang="it-IT" sz="2000" dirty="0" smtClean="0"/>
              <a:t>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95971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140968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r>
              <a:rPr lang="en-GB" sz="2400" b="1" dirty="0" smtClean="0"/>
              <a:t>Die Android App</a:t>
            </a:r>
            <a:r>
              <a:rPr lang="fr-BE" sz="2400" dirty="0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4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7344816" cy="460851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err="1" smtClean="0"/>
              <a:t>Hauptprodukt</a:t>
            </a:r>
            <a:r>
              <a:rPr lang="en-US" sz="2800" dirty="0" smtClean="0"/>
              <a:t> des </a:t>
            </a:r>
            <a:r>
              <a:rPr lang="en-US" sz="2800" dirty="0" err="1" smtClean="0"/>
              <a:t>Projektes</a:t>
            </a:r>
            <a:r>
              <a:rPr lang="en-US" sz="2800" dirty="0" smtClean="0"/>
              <a:t> </a:t>
            </a:r>
            <a:r>
              <a:rPr lang="en-US" sz="2800" dirty="0" err="1" smtClean="0"/>
              <a:t>ist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</a:t>
            </a:r>
            <a:r>
              <a:rPr lang="en-US" sz="2800" dirty="0" err="1" smtClean="0"/>
              <a:t>Internetanwendung</a:t>
            </a:r>
            <a:r>
              <a:rPr lang="en-US" sz="2800" dirty="0" smtClean="0"/>
              <a:t>; </a:t>
            </a:r>
            <a:r>
              <a:rPr lang="en-US" sz="2800" dirty="0" err="1" smtClean="0"/>
              <a:t>sie</a:t>
            </a:r>
            <a:r>
              <a:rPr lang="en-US" sz="2800" dirty="0" smtClean="0"/>
              <a:t> </a:t>
            </a:r>
            <a:r>
              <a:rPr lang="en-US" sz="2800" dirty="0" err="1" smtClean="0"/>
              <a:t>heißt</a:t>
            </a:r>
            <a:r>
              <a:rPr lang="en-US" sz="2800" dirty="0" smtClean="0"/>
              <a:t> </a:t>
            </a:r>
            <a:r>
              <a:rPr lang="en-US" sz="2800" i="1" dirty="0" err="1"/>
              <a:t>SoMExNet</a:t>
            </a:r>
            <a:r>
              <a:rPr lang="en-US" sz="2800" i="1" dirty="0"/>
              <a:t> </a:t>
            </a:r>
            <a:r>
              <a:rPr lang="en-US" sz="2800" i="1" dirty="0" smtClean="0"/>
              <a:t>app</a:t>
            </a:r>
            <a:r>
              <a:rPr lang="en-US" sz="2800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err="1" smtClean="0"/>
              <a:t>Diese</a:t>
            </a:r>
            <a:r>
              <a:rPr lang="en-US" sz="2800" dirty="0" smtClean="0"/>
              <a:t> </a:t>
            </a:r>
            <a:r>
              <a:rPr lang="en-US" sz="2800" dirty="0" err="1" smtClean="0"/>
              <a:t>Internetanwendung</a:t>
            </a:r>
            <a:r>
              <a:rPr lang="en-US" sz="2800" dirty="0" smtClean="0"/>
              <a:t> </a:t>
            </a:r>
            <a:r>
              <a:rPr lang="en-US" sz="2800" dirty="0" err="1" smtClean="0"/>
              <a:t>kann</a:t>
            </a:r>
            <a:r>
              <a:rPr lang="en-US" sz="2800" dirty="0" smtClean="0"/>
              <a:t> auf </a:t>
            </a:r>
            <a:r>
              <a:rPr lang="en-US" sz="2800" dirty="0" err="1" smtClean="0"/>
              <a:t>SmartPhone</a:t>
            </a:r>
            <a:r>
              <a:rPr lang="en-US" sz="2800" dirty="0" smtClean="0"/>
              <a:t> und Tablet </a:t>
            </a:r>
            <a:r>
              <a:rPr lang="en-US" sz="2800" dirty="0" err="1" smtClean="0"/>
              <a:t>installiert</a:t>
            </a:r>
            <a:r>
              <a:rPr lang="en-US" sz="2800" dirty="0" smtClean="0"/>
              <a:t> </a:t>
            </a:r>
            <a:r>
              <a:rPr lang="en-US" sz="2800" dirty="0" err="1" smtClean="0"/>
              <a:t>werden</a:t>
            </a:r>
            <a:r>
              <a:rPr lang="en-US" sz="2800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err="1" smtClean="0"/>
              <a:t>Diese</a:t>
            </a:r>
            <a:r>
              <a:rPr lang="en-US" sz="2800" dirty="0" smtClean="0"/>
              <a:t> </a:t>
            </a:r>
            <a:r>
              <a:rPr lang="en-US" sz="2800" dirty="0" err="1" smtClean="0"/>
              <a:t>Internetanwendung</a:t>
            </a:r>
            <a:r>
              <a:rPr lang="en-US" sz="2800" dirty="0" smtClean="0"/>
              <a:t> </a:t>
            </a:r>
            <a:r>
              <a:rPr lang="en-US" sz="2800" dirty="0" err="1" smtClean="0"/>
              <a:t>unterstützt</a:t>
            </a:r>
            <a:r>
              <a:rPr lang="en-US" sz="2800" dirty="0" smtClean="0"/>
              <a:t> die </a:t>
            </a:r>
            <a:r>
              <a:rPr lang="en-US" sz="2800" dirty="0" err="1" smtClean="0"/>
              <a:t>Entsendeeinrichtungen</a:t>
            </a:r>
            <a:r>
              <a:rPr lang="en-US" sz="2800" dirty="0" smtClean="0"/>
              <a:t>, </a:t>
            </a:r>
            <a:r>
              <a:rPr lang="en-US" sz="2800" dirty="0" err="1" smtClean="0"/>
              <a:t>empfangende</a:t>
            </a:r>
            <a:r>
              <a:rPr lang="en-US" sz="2800" dirty="0" smtClean="0"/>
              <a:t> </a:t>
            </a:r>
            <a:r>
              <a:rPr lang="en-US" sz="2800" dirty="0" err="1" smtClean="0"/>
              <a:t>Einrichtungen</a:t>
            </a:r>
            <a:r>
              <a:rPr lang="en-US" sz="2800" dirty="0" smtClean="0"/>
              <a:t> </a:t>
            </a:r>
            <a:r>
              <a:rPr lang="en-US" sz="2800" dirty="0" smtClean="0"/>
              <a:t>und die </a:t>
            </a:r>
            <a:r>
              <a:rPr lang="en-US" sz="2800" dirty="0" err="1" smtClean="0"/>
              <a:t>Teilnehmer</a:t>
            </a:r>
            <a:r>
              <a:rPr lang="en-US" sz="2800" dirty="0" smtClean="0"/>
              <a:t> </a:t>
            </a:r>
            <a:r>
              <a:rPr lang="en-US" sz="2800" dirty="0" err="1" smtClean="0"/>
              <a:t>beim</a:t>
            </a:r>
            <a:r>
              <a:rPr lang="en-US" sz="2800" dirty="0" smtClean="0"/>
              <a:t> Management </a:t>
            </a:r>
            <a:r>
              <a:rPr lang="en-US" sz="2800" dirty="0" err="1" smtClean="0"/>
              <a:t>während</a:t>
            </a:r>
            <a:r>
              <a:rPr lang="en-US" sz="2800" dirty="0" smtClean="0"/>
              <a:t> des </a:t>
            </a:r>
            <a:r>
              <a:rPr lang="en-US" sz="2800" dirty="0" err="1" smtClean="0"/>
              <a:t>Zeitraums</a:t>
            </a:r>
            <a:r>
              <a:rPr lang="en-US" sz="2800" dirty="0" smtClean="0"/>
              <a:t> der </a:t>
            </a:r>
            <a:r>
              <a:rPr lang="en-US" sz="2800" dirty="0" err="1" smtClean="0"/>
              <a:t>Maßnahme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256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836712"/>
            <a:ext cx="8208912" cy="576064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In der </a:t>
            </a:r>
            <a:r>
              <a:rPr lang="en-US" sz="2200" dirty="0" err="1" smtClean="0"/>
              <a:t>Internetanwendung</a:t>
            </a:r>
            <a:r>
              <a:rPr lang="en-US" sz="2200" dirty="0" smtClean="0"/>
              <a:t> </a:t>
            </a:r>
            <a:r>
              <a:rPr lang="en-US" sz="2200" dirty="0" err="1" smtClean="0"/>
              <a:t>finden</a:t>
            </a:r>
            <a:r>
              <a:rPr lang="en-US" sz="2200" dirty="0" smtClean="0"/>
              <a:t> </a:t>
            </a:r>
            <a:r>
              <a:rPr lang="en-US" sz="2200" dirty="0" err="1" smtClean="0"/>
              <a:t>sich</a:t>
            </a:r>
            <a:r>
              <a:rPr lang="en-US" sz="2200" dirty="0" smtClean="0"/>
              <a:t> </a:t>
            </a:r>
            <a:r>
              <a:rPr lang="en-US" sz="2200" dirty="0" err="1" smtClean="0"/>
              <a:t>einige</a:t>
            </a:r>
            <a:r>
              <a:rPr lang="en-US" sz="2200" dirty="0" smtClean="0"/>
              <a:t> </a:t>
            </a:r>
            <a:r>
              <a:rPr lang="en-US" sz="2200" dirty="0" err="1" smtClean="0"/>
              <a:t>Inhalte</a:t>
            </a:r>
            <a:r>
              <a:rPr lang="en-US" sz="2200" dirty="0" smtClean="0"/>
              <a:t> </a:t>
            </a:r>
            <a:r>
              <a:rPr lang="en-US" sz="2200" dirty="0" err="1" smtClean="0"/>
              <a:t>zu</a:t>
            </a:r>
            <a:r>
              <a:rPr lang="en-US" sz="2200" dirty="0" smtClean="0"/>
              <a:t> Trainings- und </a:t>
            </a:r>
            <a:r>
              <a:rPr lang="en-US" sz="2200" dirty="0" err="1" smtClean="0"/>
              <a:t>Freizeitaktivitäten</a:t>
            </a:r>
            <a:r>
              <a:rPr lang="en-US" sz="2200" dirty="0" smtClean="0"/>
              <a:t>; </a:t>
            </a:r>
            <a:r>
              <a:rPr lang="en-US" sz="2200" dirty="0" err="1" smtClean="0"/>
              <a:t>darüber</a:t>
            </a:r>
            <a:r>
              <a:rPr lang="en-US" sz="2200" dirty="0" smtClean="0"/>
              <a:t> </a:t>
            </a:r>
            <a:r>
              <a:rPr lang="en-US" sz="2200" dirty="0" err="1" smtClean="0"/>
              <a:t>hinaus</a:t>
            </a:r>
            <a:r>
              <a:rPr lang="en-US" sz="2200" dirty="0" smtClean="0"/>
              <a:t> </a:t>
            </a:r>
            <a:r>
              <a:rPr lang="en-US" sz="2200" dirty="0" err="1" smtClean="0"/>
              <a:t>auch</a:t>
            </a:r>
            <a:r>
              <a:rPr lang="en-US" sz="2200" dirty="0" smtClean="0"/>
              <a:t> </a:t>
            </a:r>
            <a:r>
              <a:rPr lang="en-US" sz="2200" dirty="0" err="1" smtClean="0"/>
              <a:t>viele</a:t>
            </a:r>
            <a:r>
              <a:rPr lang="en-US" sz="2200" dirty="0" smtClean="0"/>
              <a:t> </a:t>
            </a:r>
            <a:r>
              <a:rPr lang="en-US" sz="2200" dirty="0" err="1" smtClean="0"/>
              <a:t>nützliche</a:t>
            </a:r>
            <a:r>
              <a:rPr lang="en-US" sz="2200" dirty="0" smtClean="0"/>
              <a:t> </a:t>
            </a:r>
            <a:r>
              <a:rPr lang="en-US" sz="2200" dirty="0" err="1" smtClean="0"/>
              <a:t>Informationen</a:t>
            </a:r>
            <a:r>
              <a:rPr lang="en-US" sz="2200" dirty="0" smtClean="0"/>
              <a:t> </a:t>
            </a:r>
            <a:r>
              <a:rPr lang="en-US" sz="2200" dirty="0" err="1" smtClean="0"/>
              <a:t>für</a:t>
            </a:r>
            <a:r>
              <a:rPr lang="en-US" sz="2200" dirty="0" smtClean="0"/>
              <a:t> </a:t>
            </a:r>
            <a:r>
              <a:rPr lang="en-US" sz="2200" dirty="0" err="1" smtClean="0"/>
              <a:t>Notfälle</a:t>
            </a:r>
            <a:r>
              <a:rPr lang="en-US" sz="2200" dirty="0" smtClean="0"/>
              <a:t>, </a:t>
            </a:r>
            <a:r>
              <a:rPr lang="en-US" sz="2200" dirty="0" err="1" smtClean="0"/>
              <a:t>öffentlichen</a:t>
            </a:r>
            <a:r>
              <a:rPr lang="en-US" sz="2200" dirty="0" smtClean="0"/>
              <a:t> </a:t>
            </a:r>
            <a:r>
              <a:rPr lang="en-US" sz="2200" dirty="0" smtClean="0"/>
              <a:t>(Nah-) </a:t>
            </a:r>
            <a:r>
              <a:rPr lang="en-US" sz="2200" dirty="0" err="1" smtClean="0"/>
              <a:t>Verkehr</a:t>
            </a:r>
            <a:r>
              <a:rPr lang="en-US" sz="2200" dirty="0" smtClean="0"/>
              <a:t> </a:t>
            </a:r>
            <a:r>
              <a:rPr lang="en-US" sz="2200" dirty="0" err="1" smtClean="0"/>
              <a:t>usw</a:t>
            </a:r>
            <a:r>
              <a:rPr lang="en-US" sz="2200" dirty="0" smtClean="0"/>
              <a:t>., </a:t>
            </a:r>
            <a:r>
              <a:rPr lang="en-US" sz="2200" dirty="0" err="1" smtClean="0"/>
              <a:t>für</a:t>
            </a:r>
            <a:r>
              <a:rPr lang="en-US" sz="2200" dirty="0" smtClean="0"/>
              <a:t> den Fall, </a:t>
            </a:r>
            <a:r>
              <a:rPr lang="en-US" sz="2200" dirty="0" err="1" smtClean="0"/>
              <a:t>dass</a:t>
            </a:r>
            <a:r>
              <a:rPr lang="en-US" sz="2200" dirty="0" smtClean="0"/>
              <a:t> der </a:t>
            </a:r>
            <a:r>
              <a:rPr lang="en-US" sz="2200" dirty="0" err="1" smtClean="0"/>
              <a:t>Teilnehmer</a:t>
            </a:r>
            <a:r>
              <a:rPr lang="en-US" sz="2200" dirty="0" smtClean="0"/>
              <a:t> </a:t>
            </a:r>
            <a:r>
              <a:rPr lang="en-US" sz="2200" dirty="0" err="1" smtClean="0"/>
              <a:t>sie</a:t>
            </a:r>
            <a:r>
              <a:rPr lang="en-US" sz="2200" dirty="0" smtClean="0"/>
              <a:t> </a:t>
            </a:r>
            <a:r>
              <a:rPr lang="en-US" sz="2200" dirty="0" err="1" smtClean="0"/>
              <a:t>benötigt</a:t>
            </a:r>
            <a:r>
              <a:rPr lang="en-US" sz="2200" dirty="0" smtClean="0"/>
              <a:t>.</a:t>
            </a:r>
            <a:endParaRPr lang="en-US" sz="22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Die </a:t>
            </a:r>
            <a:r>
              <a:rPr lang="en-US" sz="2200" dirty="0" err="1" smtClean="0">
                <a:solidFill>
                  <a:srgbClr val="FF0000"/>
                </a:solidFill>
              </a:rPr>
              <a:t>Internetanwendung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nutzt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eine</a:t>
            </a:r>
            <a:r>
              <a:rPr lang="en-US" sz="2200" dirty="0" smtClean="0">
                <a:solidFill>
                  <a:srgbClr val="FF0000"/>
                </a:solidFill>
              </a:rPr>
              <a:t> MOODLE </a:t>
            </a:r>
            <a:r>
              <a:rPr lang="en-US" sz="2200" dirty="0" err="1" smtClean="0">
                <a:solidFill>
                  <a:srgbClr val="FF0000"/>
                </a:solidFill>
              </a:rPr>
              <a:t>Plattform</a:t>
            </a:r>
            <a:endParaRPr lang="en-US" sz="2200" dirty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Die </a:t>
            </a:r>
            <a:r>
              <a:rPr lang="en-US" sz="2200" dirty="0" err="1" smtClean="0"/>
              <a:t>Entsende</a:t>
            </a:r>
            <a:r>
              <a:rPr lang="en-US" sz="2200" dirty="0" smtClean="0"/>
              <a:t>- </a:t>
            </a:r>
            <a:r>
              <a:rPr lang="en-US" sz="2200" dirty="0" err="1" smtClean="0"/>
              <a:t>wie</a:t>
            </a:r>
            <a:r>
              <a:rPr lang="en-US" sz="2200" dirty="0" smtClean="0"/>
              <a:t> </a:t>
            </a:r>
            <a:r>
              <a:rPr lang="en-US" sz="2200" dirty="0" err="1" smtClean="0"/>
              <a:t>auch</a:t>
            </a:r>
            <a:r>
              <a:rPr lang="en-US" sz="2200" dirty="0" smtClean="0"/>
              <a:t> die </a:t>
            </a:r>
            <a:r>
              <a:rPr lang="en-US" sz="2200" dirty="0" err="1" smtClean="0"/>
              <a:t>Aufnahmeeinrichtung</a:t>
            </a:r>
            <a:r>
              <a:rPr lang="en-US" sz="2200" dirty="0" smtClean="0"/>
              <a:t> und die </a:t>
            </a:r>
            <a:r>
              <a:rPr lang="en-US" sz="2200" dirty="0" err="1" smtClean="0"/>
              <a:t>Ausbilder</a:t>
            </a:r>
            <a:r>
              <a:rPr lang="en-US" sz="2200" dirty="0" smtClean="0"/>
              <a:t> </a:t>
            </a:r>
            <a:r>
              <a:rPr lang="en-US" sz="2200" dirty="0" err="1" smtClean="0"/>
              <a:t>bekommen</a:t>
            </a:r>
            <a:r>
              <a:rPr lang="en-US" sz="2200" dirty="0" smtClean="0"/>
              <a:t> </a:t>
            </a:r>
            <a:r>
              <a:rPr lang="en-US" sz="2200" dirty="0" err="1" smtClean="0"/>
              <a:t>ein</a:t>
            </a:r>
            <a:r>
              <a:rPr lang="en-US" sz="2200" dirty="0" smtClean="0"/>
              <a:t> </a:t>
            </a:r>
            <a:r>
              <a:rPr lang="en-US" sz="2200" dirty="0" err="1" smtClean="0"/>
              <a:t>spezielles</a:t>
            </a:r>
            <a:r>
              <a:rPr lang="en-US" sz="2200" dirty="0" smtClean="0"/>
              <a:t> </a:t>
            </a:r>
            <a:r>
              <a:rPr lang="en-US" sz="2200" dirty="0" err="1" smtClean="0"/>
              <a:t>Handbuch</a:t>
            </a:r>
            <a:r>
              <a:rPr lang="en-US" sz="2200" dirty="0" smtClean="0"/>
              <a:t>, das </a:t>
            </a:r>
            <a:r>
              <a:rPr lang="en-US" sz="2200" dirty="0" err="1" smtClean="0"/>
              <a:t>es</a:t>
            </a:r>
            <a:r>
              <a:rPr lang="en-US" sz="2200" dirty="0" smtClean="0"/>
              <a:t> </a:t>
            </a:r>
            <a:r>
              <a:rPr lang="en-US" sz="2200" dirty="0" err="1" smtClean="0"/>
              <a:t>Ihnen</a:t>
            </a:r>
            <a:r>
              <a:rPr lang="en-US" sz="2200" dirty="0" smtClean="0"/>
              <a:t> </a:t>
            </a:r>
            <a:r>
              <a:rPr lang="en-US" sz="2200" dirty="0" err="1" smtClean="0"/>
              <a:t>ermöglicht</a:t>
            </a:r>
            <a:r>
              <a:rPr lang="en-US" sz="2200" dirty="0" smtClean="0"/>
              <a:t>, </a:t>
            </a:r>
            <a:r>
              <a:rPr lang="en-US" sz="2200" dirty="0" err="1" smtClean="0"/>
              <a:t>jederzeit</a:t>
            </a:r>
            <a:r>
              <a:rPr lang="en-US" sz="2200" dirty="0" smtClean="0"/>
              <a:t> </a:t>
            </a:r>
            <a:r>
              <a:rPr lang="en-US" sz="2200" dirty="0" err="1" smtClean="0"/>
              <a:t>Ratschläge</a:t>
            </a:r>
            <a:r>
              <a:rPr lang="en-US" sz="2200" dirty="0" smtClean="0"/>
              <a:t> </a:t>
            </a:r>
            <a:r>
              <a:rPr lang="en-US" sz="2200" dirty="0" err="1" smtClean="0"/>
              <a:t>zur</a:t>
            </a:r>
            <a:r>
              <a:rPr lang="en-US" sz="2200" dirty="0" smtClean="0"/>
              <a:t> </a:t>
            </a:r>
            <a:r>
              <a:rPr lang="en-US" sz="2200" dirty="0" err="1" smtClean="0"/>
              <a:t>Nutzung</a:t>
            </a:r>
            <a:r>
              <a:rPr lang="en-US" sz="2200" dirty="0" smtClean="0"/>
              <a:t> der </a:t>
            </a:r>
            <a:r>
              <a:rPr lang="en-US" sz="2200" dirty="0" err="1" smtClean="0"/>
              <a:t>Anwendung</a:t>
            </a:r>
            <a:r>
              <a:rPr lang="en-US" sz="2200" dirty="0" smtClean="0"/>
              <a:t> </a:t>
            </a:r>
            <a:r>
              <a:rPr lang="en-US" sz="2200" dirty="0" err="1" smtClean="0"/>
              <a:t>einzusehen</a:t>
            </a:r>
            <a:r>
              <a:rPr lang="en-US" sz="2200" dirty="0" smtClean="0"/>
              <a:t> und </a:t>
            </a:r>
            <a:r>
              <a:rPr lang="en-US" sz="2200" dirty="0" err="1" smtClean="0"/>
              <a:t>Inhalte</a:t>
            </a:r>
            <a:r>
              <a:rPr lang="en-US" sz="2200" dirty="0" smtClean="0"/>
              <a:t> </a:t>
            </a:r>
            <a:r>
              <a:rPr lang="en-US" sz="2200" dirty="0" err="1" smtClean="0"/>
              <a:t>im</a:t>
            </a:r>
            <a:r>
              <a:rPr lang="en-US" sz="2200" dirty="0" smtClean="0"/>
              <a:t> </a:t>
            </a:r>
            <a:r>
              <a:rPr lang="en-US" sz="2200" dirty="0" err="1" smtClean="0"/>
              <a:t>Zusammenhang</a:t>
            </a:r>
            <a:r>
              <a:rPr lang="en-US" sz="2200" dirty="0" smtClean="0"/>
              <a:t> </a:t>
            </a:r>
            <a:r>
              <a:rPr lang="en-US" sz="2200" dirty="0" err="1" smtClean="0"/>
              <a:t>mit</a:t>
            </a:r>
            <a:r>
              <a:rPr lang="en-US" sz="2200" dirty="0" smtClean="0"/>
              <a:t> der </a:t>
            </a:r>
            <a:r>
              <a:rPr lang="en-US" sz="2200" dirty="0" err="1" smtClean="0"/>
              <a:t>Mobilität</a:t>
            </a:r>
            <a:r>
              <a:rPr lang="en-US" sz="2200" dirty="0" smtClean="0"/>
              <a:t> </a:t>
            </a:r>
            <a:r>
              <a:rPr lang="en-US" sz="2200" dirty="0" err="1" smtClean="0"/>
              <a:t>zu</a:t>
            </a:r>
            <a:r>
              <a:rPr lang="en-US" sz="2200" dirty="0" smtClean="0"/>
              <a:t> </a:t>
            </a:r>
            <a:r>
              <a:rPr lang="en-US" sz="2200" dirty="0" err="1" smtClean="0"/>
              <a:t>leiten</a:t>
            </a:r>
            <a:r>
              <a:rPr lang="en-US" sz="2200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/>
              <a:t>Auf den </a:t>
            </a:r>
            <a:r>
              <a:rPr lang="en-US" sz="2200" dirty="0" err="1" smtClean="0"/>
              <a:t>folgenden</a:t>
            </a:r>
            <a:r>
              <a:rPr lang="en-US" sz="2200" dirty="0" smtClean="0"/>
              <a:t> Seiten </a:t>
            </a:r>
            <a:r>
              <a:rPr lang="en-US" sz="2200" dirty="0" err="1" smtClean="0"/>
              <a:t>folgen</a:t>
            </a:r>
            <a:r>
              <a:rPr lang="en-US" sz="2200" dirty="0" smtClean="0"/>
              <a:t> </a:t>
            </a:r>
            <a:r>
              <a:rPr lang="en-US" sz="2200" dirty="0" err="1" smtClean="0"/>
              <a:t>einige</a:t>
            </a:r>
            <a:r>
              <a:rPr lang="en-US" sz="2200" dirty="0" smtClean="0"/>
              <a:t> screenshots </a:t>
            </a:r>
            <a:r>
              <a:rPr lang="en-US" sz="2200" dirty="0" err="1" smtClean="0"/>
              <a:t>mit</a:t>
            </a:r>
            <a:r>
              <a:rPr lang="en-US" sz="2200" dirty="0" smtClean="0"/>
              <a:t> </a:t>
            </a:r>
            <a:r>
              <a:rPr lang="en-US" sz="2200" dirty="0" err="1" smtClean="0"/>
              <a:t>Beispielen</a:t>
            </a:r>
            <a:r>
              <a:rPr lang="en-US" sz="2200" dirty="0" smtClean="0"/>
              <a:t> </a:t>
            </a:r>
            <a:r>
              <a:rPr lang="en-US" sz="2200" dirty="0" err="1" smtClean="0"/>
              <a:t>aus</a:t>
            </a:r>
            <a:r>
              <a:rPr lang="en-US" sz="2200" dirty="0" smtClean="0"/>
              <a:t> </a:t>
            </a:r>
            <a:r>
              <a:rPr lang="en-US" sz="2200" dirty="0" err="1" smtClean="0"/>
              <a:t>SoMExNet</a:t>
            </a:r>
            <a:r>
              <a:rPr lang="en-US" sz="2200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err="1" smtClean="0"/>
              <a:t>Wenn</a:t>
            </a:r>
            <a:r>
              <a:rPr lang="en-US" sz="2200" dirty="0" smtClean="0"/>
              <a:t> die Tests </a:t>
            </a:r>
            <a:r>
              <a:rPr lang="en-US" sz="2200" dirty="0" err="1" smtClean="0"/>
              <a:t>im</a:t>
            </a:r>
            <a:r>
              <a:rPr lang="en-US" sz="2200" dirty="0"/>
              <a:t> </a:t>
            </a:r>
            <a:r>
              <a:rPr lang="en-US" sz="2200" dirty="0" err="1" smtClean="0"/>
              <a:t>Projekt</a:t>
            </a:r>
            <a:r>
              <a:rPr lang="en-US" sz="2200" dirty="0" smtClean="0"/>
              <a:t> </a:t>
            </a:r>
            <a:r>
              <a:rPr lang="en-US" sz="2200" dirty="0" err="1" smtClean="0"/>
              <a:t>abgeschlossen</a:t>
            </a:r>
            <a:r>
              <a:rPr lang="en-US" sz="2200" dirty="0" smtClean="0"/>
              <a:t> </a:t>
            </a:r>
            <a:r>
              <a:rPr lang="en-US" sz="2200" dirty="0" err="1" smtClean="0"/>
              <a:t>sind</a:t>
            </a:r>
            <a:r>
              <a:rPr lang="en-US" sz="2200" dirty="0" smtClean="0"/>
              <a:t>, </a:t>
            </a:r>
            <a:r>
              <a:rPr lang="en-US" sz="2200" dirty="0" err="1" smtClean="0"/>
              <a:t>wird</a:t>
            </a:r>
            <a:r>
              <a:rPr lang="en-US" sz="2200" dirty="0" smtClean="0"/>
              <a:t> die APP </a:t>
            </a:r>
            <a:r>
              <a:rPr lang="en-US" sz="2200" dirty="0" err="1" smtClean="0"/>
              <a:t>kostenfrei</a:t>
            </a:r>
            <a:r>
              <a:rPr lang="en-US" sz="2200" dirty="0" smtClean="0"/>
              <a:t> </a:t>
            </a:r>
            <a:r>
              <a:rPr lang="en-US" sz="2200" dirty="0" err="1" smtClean="0"/>
              <a:t>im</a:t>
            </a:r>
            <a:r>
              <a:rPr lang="en-US" sz="2200" dirty="0" smtClean="0"/>
              <a:t> </a:t>
            </a:r>
            <a:r>
              <a:rPr lang="en-US" sz="2200" dirty="0" err="1" smtClean="0"/>
              <a:t>GooglePlayStore</a:t>
            </a:r>
            <a:r>
              <a:rPr lang="en-US" sz="2200" dirty="0" smtClean="0"/>
              <a:t> und </a:t>
            </a:r>
            <a:r>
              <a:rPr lang="en-US" sz="2200" dirty="0" err="1" smtClean="0"/>
              <a:t>für</a:t>
            </a:r>
            <a:r>
              <a:rPr lang="en-US" sz="2200" dirty="0" smtClean="0"/>
              <a:t> iOS </a:t>
            </a:r>
            <a:r>
              <a:rPr lang="en-US" sz="2200" dirty="0" err="1" smtClean="0"/>
              <a:t>zur</a:t>
            </a:r>
            <a:r>
              <a:rPr lang="en-US" sz="2200" dirty="0" smtClean="0"/>
              <a:t> </a:t>
            </a:r>
            <a:r>
              <a:rPr lang="en-US" sz="2200" dirty="0" err="1" smtClean="0"/>
              <a:t>Verfügung</a:t>
            </a:r>
            <a:r>
              <a:rPr lang="en-US" sz="2200" dirty="0" smtClean="0"/>
              <a:t> </a:t>
            </a:r>
            <a:r>
              <a:rPr lang="en-US" sz="2200" dirty="0" err="1" smtClean="0"/>
              <a:t>stehen</a:t>
            </a:r>
            <a:r>
              <a:rPr lang="en-US" sz="2200" dirty="0" smtClean="0"/>
              <a:t>. </a:t>
            </a:r>
            <a:endParaRPr lang="en-US" sz="2200" dirty="0"/>
          </a:p>
          <a:p>
            <a:pPr algn="just">
              <a:buFont typeface="Wingdings" panose="05000000000000000000" pitchFamily="2" charset="2"/>
              <a:buChar char="§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3960397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728</Words>
  <Application>Microsoft Office PowerPoint</Application>
  <PresentationFormat>Bildschirmpräsentation (4:3)</PresentationFormat>
  <Paragraphs>90</Paragraphs>
  <Slides>13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Facette</vt:lpstr>
      <vt:lpstr>SoMExNet  Social Media in Exchanges </vt:lpstr>
      <vt:lpstr>"SoMExNet - Network enhancing the SoMEx app"</vt:lpstr>
      <vt:lpstr>"SoMExNet - Network enhancing the SoMEx app"</vt:lpstr>
      <vt:lpstr>SoMExNet - Social Media in Exchanges</vt:lpstr>
      <vt:lpstr>SoMExNet - Social Media in Exchanges</vt:lpstr>
      <vt:lpstr>"SoMExNet - Network enhancing the SoMEx app"</vt:lpstr>
      <vt:lpstr>SoMExNet  Die Android App 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Bertelmann-Angenendt, Frank</cp:lastModifiedBy>
  <cp:revision>377</cp:revision>
  <cp:lastPrinted>2019-02-05T11:18:47Z</cp:lastPrinted>
  <dcterms:created xsi:type="dcterms:W3CDTF">2014-10-06T10:05:01Z</dcterms:created>
  <dcterms:modified xsi:type="dcterms:W3CDTF">2019-08-15T12:14:49Z</dcterms:modified>
</cp:coreProperties>
</file>