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handoutMasterIdLst>
    <p:handoutMasterId r:id="rId16"/>
  </p:handoutMasterIdLst>
  <p:sldIdLst>
    <p:sldId id="271" r:id="rId2"/>
    <p:sldId id="320" r:id="rId3"/>
    <p:sldId id="321" r:id="rId4"/>
    <p:sldId id="323" r:id="rId5"/>
    <p:sldId id="324" r:id="rId6"/>
    <p:sldId id="322" r:id="rId7"/>
    <p:sldId id="336" r:id="rId8"/>
    <p:sldId id="354" r:id="rId9"/>
    <p:sldId id="355" r:id="rId10"/>
    <p:sldId id="332" r:id="rId11"/>
    <p:sldId id="333" r:id="rId12"/>
    <p:sldId id="334" r:id="rId13"/>
    <p:sldId id="335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én Blanco Martín" initials="BBM" lastIdx="8" clrIdx="0">
    <p:extLst/>
  </p:cmAuthor>
  <p:cmAuthor id="2" name="Marco Golato" initials="MG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26/03/2019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26/03/2019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B372D778-C3B9-47BE-B352-7BACC1931BD8}" type="slidenum">
              <a:r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B372D778-C3B9-47BE-B352-7BACC1931BD8}" type="slidenum">
              <a:rPr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pPr algn="r" rtl="0"/>
            <a:r>
              <a:rPr b="0" i="0" u="none" baseline="0" lang="pt-pt"/>
              <a:t>SoMExNet	</a:t>
            </a:r>
            <a:br>
              <a:rPr lang="pt-pt"/>
            </a:br>
            <a:r>
              <a:rPr sz="3200" b="1" i="0" u="none" baseline="0" lang="pt-pt"/>
              <a:t>Social Media in Exchanges</a:t>
            </a:r>
            <a:r>
              <a:rPr b="0" i="0" u="none" baseline="0" lang="pt-pt"/>
              <a:t>	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pt-pt" dirty="0">
              <a:solidFill>
                <a:schemeClr val="accent2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1000" i="1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Este projeto foi financiado com o apoio da Comissão Europeia.</a:t>
            </a:r>
            <a:endParaRPr lang="pt-pt" sz="1000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Esta publicação reflete apenas as opiniões do autor e a Comissão não poderá ser responsabilizada por qualquer uso das informações nela contidas</a:t>
            </a:r>
            <a:r>
              <a:rPr sz="900" b="0" i="1" u="none" baseline="0" lang="pt-pt">
                <a:solidFill>
                  <a:schemeClr val="tx1"/>
                </a:solidFill>
              </a:rPr>
              <a:t>.</a:t>
            </a:r>
            <a:endParaRPr lang="pt-pt" sz="900" dirty="0">
              <a:solidFill>
                <a:schemeClr val="tx1"/>
              </a:solidFill>
            </a:endParaRPr>
          </a:p>
          <a:p>
            <a:endParaRPr lang="pt-pt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6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08224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1" y="1988840"/>
            <a:ext cx="2304256" cy="39604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3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079" y="1988840"/>
            <a:ext cx="2443728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230860" y="1196752"/>
            <a:ext cx="3333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b="0" i="0" u="none" baseline="0" lang="pt-pt"/>
              <a:t>1 – Ecrã principal da aplicação SomexNet</a:t>
            </a:r>
            <a:endParaRPr lang="pt-pt" dirty="0"/>
          </a:p>
        </p:txBody>
      </p:sp>
      <p:sp>
        <p:nvSpPr>
          <p:cNvPr id="8" name="Rettangolo 7"/>
          <p:cNvSpPr/>
          <p:nvPr/>
        </p:nvSpPr>
        <p:spPr>
          <a:xfrm>
            <a:off x="4732387" y="1268760"/>
            <a:ext cx="2097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b="0" i="0" u="none" baseline="0" lang="pt-pt"/>
              <a:t>2 – Menu principal da aplicação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3187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b="0" i="0" u="none" baseline="0" lang="pt-pt"/>
              <a:t>3 – Ecrã principal da App Mobility </a:t>
            </a:r>
            <a:endParaRPr lang="pt-p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b="0" i="0" u="none" baseline="0" lang="pt-pt"/>
              <a:t>4 – Ecrã de início de sessão da App Mobility (use credencial definida pelo utilizador)</a:t>
            </a:r>
            <a:endParaRPr lang="pt-pt" dirty="0"/>
          </a:p>
        </p:txBody>
      </p:sp>
      <p:pic>
        <p:nvPicPr>
          <p:cNvPr id="9" name="Imagem 35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28758"/>
            <a:ext cx="2746304" cy="41085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054210"/>
            <a:ext cx="2664296" cy="425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2282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b="0" i="0" u="none" baseline="0" lang="pt-pt"/>
              <a:t>5 – Seleção de mobilidade</a:t>
            </a:r>
            <a:endParaRPr lang="pt-p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b="0" i="0" u="none" baseline="0" lang="pt-pt"/>
              <a:t>6 – Conteúdo da interação de mobilidade</a:t>
            </a:r>
            <a:endParaRPr lang="pt-pt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01759"/>
            <a:ext cx="2448272" cy="4119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2"/>
            <a:ext cx="2736304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2640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b="0" i="0" u="none" baseline="0" lang="pt-pt"/>
              <a:t>7 – Interagindo com chat</a:t>
            </a:r>
            <a:endParaRPr lang="pt-p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b="0" i="0" u="none" baseline="0" lang="pt-pt"/>
              <a:t>8 – Interação com a redes sociais (fórum)</a:t>
            </a:r>
            <a:endParaRPr lang="pt-pt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64" y="1836102"/>
            <a:ext cx="2680899" cy="406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36102"/>
            <a:ext cx="1784350" cy="3172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1835785" cy="3263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339752" y="1484784"/>
            <a:ext cx="4968552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2000" b="0" i="0" u="none" baseline="0" lang="pt-pt"/>
              <a:t>SoMExNet – Network enhancing the SoMEx app é um projeto </a:t>
            </a:r>
            <a:r>
              <a:rPr sz="2000" spc="-40" b="0" i="0" u="none" baseline="0" lang="pt-pt"/>
              <a:t>para implementar um processo extenso que suporta uma ferramenta existente: a aplicação SoMEx. </a:t>
            </a:r>
          </a:p>
          <a:p>
            <a:pPr marL="0" indent="0" algn="just" rtl="0">
              <a:buNone/>
            </a:pPr>
            <a:r>
              <a:rPr sz="2000" spc="-40" b="0" i="0" u="none" baseline="0" lang="pt-pt"/>
              <a:t>Esta aplicação Android fornece todas as informações necessárias (informações gerais, viagens, horários, cultura, língua, contactos, avaliação, certificação etc.) às pessoas que participam em intercâmbios em matéria de mobilidade. </a:t>
            </a:r>
          </a:p>
          <a:p>
            <a:pPr marL="0" indent="0" algn="l" rtl="0">
              <a:buNone/>
            </a:pPr>
            <a:endParaRPr lang="pt-pt" sz="2000" spc="-40" dirty="0"/>
          </a:p>
          <a:p>
            <a:pPr marL="0" indent="0" algn="l" rtl="0">
              <a:buNone/>
            </a:pPr>
            <a:endParaRPr lang="pt-pt" sz="2000" spc="-40" dirty="0"/>
          </a:p>
          <a:p>
            <a:pPr marL="0" indent="0" algn="l" rtl="0">
              <a:buNone/>
            </a:pPr>
            <a:endParaRPr lang="pt-pt" sz="2000" spc="-40" dirty="0">
              <a:hlinkClick r:id="rId3"/>
            </a:endParaRPr>
          </a:p>
          <a:p>
            <a:pPr marL="0" indent="0" algn="just" rtl="0">
              <a:buNone/>
            </a:pPr>
            <a:endParaRPr lang="pt-pt" sz="2000" spc="-40" dirty="0"/>
          </a:p>
        </p:txBody>
      </p:sp>
      <p:pic>
        <p:nvPicPr>
          <p:cNvPr id="3" name="Immagine 2" descr="logo_SomexNet-300x3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 r="14031"/>
          <a:stretch/>
        </p:blipFill>
        <p:spPr>
          <a:xfrm>
            <a:off x="251520" y="1412776"/>
            <a:ext cx="1827129" cy="2604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asellaDiTesto 3"/>
          <p:cNvSpPr txBox="1"/>
          <p:nvPr/>
        </p:nvSpPr>
        <p:spPr>
          <a:xfrm>
            <a:off x="251520" y="4581128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/>
            <a:r>
              <a:rPr sz="2000" spc="-40" b="0" i="0" u="none" baseline="0" lang="pt-pt"/>
              <a:t>A aplicação ajudou os parceiros SoMEx (centros de formação de EFP e uma associação nacional) a aumentar o número de intercâmbios em matéria de mobilidade no setor da construção. </a:t>
            </a:r>
            <a:endParaRPr lang="pt-pt" sz="2000" spc="-40" dirty="0"/>
          </a:p>
        </p:txBody>
      </p:sp>
    </p:spTree>
    <p:extLst>
      <p:ext uri="{BB962C8B-B14F-4D97-AF65-F5344CB8AC3E}">
        <p14:creationId xmlns:p14="http://schemas.microsoft.com/office/powerpoint/2010/main" val="366915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2000" b="0" i="0" u="none" baseline="0" lang="pt-pt"/>
              <a:t>A SoMExNet começou a 16 de outubro de 2017 e terminará a 15 de outubro de 2019.</a:t>
            </a:r>
          </a:p>
          <a:p>
            <a:pPr marL="0" indent="0" algn="just" rtl="0">
              <a:buNone/>
            </a:pPr>
            <a:r>
              <a:rPr sz="2000" b="0" i="0" u="none" baseline="0" lang="pt-pt"/>
              <a:t>O objetivo específico da SoMExNet é aumentar o número de instituições que usam a aplicação e, com isso, o número de intercâmbios em matéria de mobilidade na Europa. Ao sensibilizar os formandos para o processo de mobilidade, o nosso objetivo é atingir o objetivo global de aumentar a mobilidade dos jovens trabalhadores do setor da construção no mercado de trabalho europeu.</a:t>
            </a:r>
          </a:p>
          <a:p>
            <a:pPr marL="0" indent="0" algn="l" rtl="0">
              <a:buNone/>
            </a:pPr>
            <a:endParaRPr lang="pt-pt" sz="2000" dirty="0"/>
          </a:p>
          <a:p>
            <a:pPr marL="0" indent="0" algn="l" rtl="0">
              <a:buNone/>
            </a:pPr>
            <a:endParaRPr lang="pt-pt" sz="2000" dirty="0"/>
          </a:p>
          <a:p>
            <a:pPr marL="0" indent="0" algn="l" rtl="0">
              <a:buNone/>
            </a:pPr>
            <a:r>
              <a:rPr sz="2000" b="0" i="0" u="none" baseline="0" lang="pt-pt"/>
              <a:t> </a:t>
            </a:r>
          </a:p>
          <a:p>
            <a:pPr marL="0" indent="0" algn="l" rtl="0">
              <a:buNone/>
            </a:pPr>
            <a:endParaRPr lang="pt-pt" sz="2000" dirty="0"/>
          </a:p>
          <a:p>
            <a:pPr marL="0" indent="0" algn="l" rtl="0">
              <a:buNone/>
            </a:pPr>
            <a:endParaRPr lang="pt-pt" sz="2000" dirty="0"/>
          </a:p>
          <a:p>
            <a:pPr marL="0" indent="0" algn="l" rtl="0">
              <a:buNone/>
            </a:pPr>
            <a:endParaRPr lang="pt-pt" sz="2000" dirty="0">
              <a:hlinkClick r:id="rId3"/>
            </a:endParaRPr>
          </a:p>
          <a:p>
            <a:pPr marL="0" indent="0" algn="just" rtl="0">
              <a:buNone/>
            </a:pP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419859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SoMExNet - Social Media in Exchanges</a:t>
            </a:r>
            <a:endParaRPr lang="pt-pt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84576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1600" b="1" i="0" u="none" baseline="0" lang="pt-pt">
                <a:solidFill>
                  <a:schemeClr val="accent2"/>
                </a:solidFill>
              </a:rPr>
              <a:t>VANTAGENS PARA OS PARTICIPANTES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SomexNet é uma inovação para uma maior mobilidade.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Além do conteúdo presente na versão anterior do SoMex, os participantes beneficiarão de uma área reservada onde estarão presentes informações não apenas sobre o país de destino, mas também sobre a experiência de formação (agenda, programa de formação, material didático, contactos úteis, etc.)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Quanto à SoMExNet, os participantes também podem comunicar por chat para marcar uma reunião e trocar opiniões e pontos de vista sobre experiências.</a:t>
            </a:r>
          </a:p>
          <a:p>
            <a:pPr marL="0" indent="0" algn="just" rtl="0">
              <a:buNone/>
            </a:pPr>
            <a:r>
              <a:rPr sz="1600" b="0" i="0" u="none" baseline="0" lang="pt-pt">
                <a:solidFill>
                  <a:schemeClr val="tx2"/>
                </a:solidFill>
              </a:rPr>
              <a:t>Assim sendo, é uma aplicação que adiciona muita interação à versão anterior do Somex e melhora ainda mais a perspetiva "social".</a:t>
            </a:r>
            <a:endParaRPr lang="pt-pt" sz="1600" spc="-30" dirty="0">
              <a:solidFill>
                <a:schemeClr val="tx2"/>
              </a:solidFill>
            </a:endParaRPr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418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SoMExNet - Social Media in Exchanges</a:t>
            </a:r>
            <a:endParaRPr lang="pt-pt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381642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sz="1600" b="1" i="0" u="none" baseline="0" lang="pt-pt">
                <a:solidFill>
                  <a:srgbClr val="2E83C3"/>
                </a:solidFill>
              </a:rPr>
              <a:t>VANTAGENS PARA O PESSOAL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Através da SoMExNet, a equipa poderá comunicar direta e imediatamente com os participantes.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Através do sistema de inscrição dos participantes, é possível conhecer as informações de cada participante, enviar aos participantes os calendários das atividades, os métodos de formação ministrados e o material didático, facilitando e tornando mais eficaz a comunicação.</a:t>
            </a:r>
            <a:endParaRPr lang="pt-pt" sz="1600" spc="-3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241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2000" b="0" i="0" u="none" baseline="0" lang="pt-pt"/>
              <a:t>Os parceiros principais desenvolveram um extenso processo e kit de ferramentas para disponibilizar a aplicação a qualquer instituição do setor da construção civil que possa estar interessada no mesmo. Para conseguir isto,</a:t>
            </a:r>
          </a:p>
          <a:p>
            <a:pPr algn="just" rtl="0"/>
            <a:r>
              <a:rPr sz="2000" b="0" i="0" u="none" baseline="0" lang="pt-pt"/>
              <a:t>transferimos a aplicação Android (novo parceiro técnico),</a:t>
            </a:r>
          </a:p>
          <a:p>
            <a:pPr algn="just" rtl="0"/>
            <a:r>
              <a:rPr sz="2000" b="0" i="0" u="none" baseline="0" lang="pt-pt"/>
              <a:t>disponibilizámos a aplicação no IOS também,</a:t>
            </a:r>
          </a:p>
          <a:p>
            <a:pPr algn="just" rtl="0"/>
            <a:r>
              <a:rPr sz="2000" b="0" i="0" u="none" baseline="0" lang="pt-pt"/>
              <a:t>garantimos a maior divulgação possível para a aplicação através de uma rede de utilizadores vinculada por uma carta de adesão de utilizadores,</a:t>
            </a:r>
          </a:p>
          <a:p>
            <a:pPr algn="just" rtl="0"/>
            <a:r>
              <a:rPr sz="2000" b="0" i="0" u="none" baseline="0" lang="pt-pt"/>
              <a:t>desenvolvemos ferramentas (plataforma colaborativa, kit de utilizadores, kit pedagógico e processo pedagógico) que têm acompanhado a aplicação e ajudam os Parceiros Associados a utilizá-la nos seus projetos de mobilidade de forma autónoma.</a:t>
            </a:r>
          </a:p>
        </p:txBody>
      </p:sp>
    </p:spTree>
    <p:extLst>
      <p:ext uri="{BB962C8B-B14F-4D97-AF65-F5344CB8AC3E}">
        <p14:creationId xmlns:p14="http://schemas.microsoft.com/office/powerpoint/2010/main" val="95971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3140968"/>
            <a:ext cx="6939805" cy="720080"/>
          </a:xfrm>
        </p:spPr>
        <p:txBody>
          <a:bodyPr/>
          <a:lstStyle/>
          <a:p>
            <a:pPr algn="l" rtl="0"/>
            <a:r>
              <a:rPr sz="3200" b="1" i="0" u="none" baseline="0" lang="pt-pt"/>
              <a:t>SoMExNet </a:t>
            </a:r>
            <a:br>
              <a:rPr sz="3200" b="1" lang="pt-pt"/>
            </a:br>
            <a:br>
              <a:rPr sz="3200" b="1" lang="pt-pt"/>
            </a:br>
            <a:r>
              <a:rPr sz="2400" b="1" i="0" u="none" baseline="0" lang="pt-pt"/>
              <a:t>A aplicação Android</a:t>
            </a:r>
            <a:r>
              <a:rPr sz="2400" b="0" i="0" u="none" baseline="0" lang="pt-pt"/>
              <a:t>	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6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43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79512" y="1340768"/>
            <a:ext cx="7344816" cy="4320480"/>
          </a:xfrm>
        </p:spPr>
        <p:txBody>
          <a:bodyPr>
            <a:noAutofit/>
          </a:bodyPr>
          <a:lstStyle/>
          <a:p>
            <a:pPr algn="just" rtl="0">
              <a:buFont typeface="Wingdings" panose="05000000000000000000" pitchFamily="2" charset="2"/>
              <a:buChar char="§"/>
            </a:pPr>
            <a:r>
              <a:rPr sz="2800" b="0" i="0" u="none" baseline="0" lang="pt-pt"/>
              <a:t>A principal ferramenta produzida pelo projeto é uma aplicação web; é denominada de aplicação SoMExNet;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sz="2800" b="0" i="0" u="none" baseline="0" lang="pt-pt"/>
              <a:t>Esta aplicação web poderá ser instalada no smartphone e no tablet;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sz="2800" b="0" i="0" u="none" baseline="0" lang="pt-pt"/>
              <a:t>Esta aplicação web oferece suporte à Organização Remetente, à Organização Anfitriã e aos Participantes no que diz respeito à gestão do período de mobilidade;</a:t>
            </a:r>
          </a:p>
        </p:txBody>
      </p:sp>
    </p:spTree>
    <p:extLst>
      <p:ext uri="{BB962C8B-B14F-4D97-AF65-F5344CB8AC3E}">
        <p14:creationId xmlns:p14="http://schemas.microsoft.com/office/powerpoint/2010/main" val="310256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07504" y="836712"/>
            <a:ext cx="8208912" cy="5760640"/>
          </a:xfrm>
        </p:spPr>
        <p:txBody>
          <a:bodyPr>
            <a:noAutofit/>
          </a:bodyPr>
          <a:lstStyle/>
          <a:p>
            <a:pPr algn="just" rtl="0">
              <a:buFont typeface="Wingdings" panose="05000000000000000000" pitchFamily="2" charset="2"/>
              <a:buChar char="§"/>
            </a:pPr>
            <a:r>
              <a:rPr sz="2200" b="0" i="0" u="none" baseline="0" lang="pt-pt"/>
              <a:t>Na aplicação web existem muitos conteúdos relacionados com atividades de formação e lazer. Além disso, existem muitas informações úteis sobre emergências, transporte público e assim sucessivamente, caso os participantes precisem delas.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sz="2200" b="0" i="0" u="none" baseline="0" lang="pt-pt">
                <a:solidFill>
                  <a:srgbClr val="FF0000"/>
                </a:solidFill>
              </a:rPr>
              <a:t>A aplicação web usa a plataforma da web MOODLE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sz="2200" b="0" i="0" u="none" baseline="0" lang="pt-pt"/>
              <a:t>Tanto a Organização Remetente como a Organização Anfitriã e os Formadores têm um manual de suporte específico que poderão consultar a qualquer momento para inserir e gerir o conteúdo referente às ações de mobilidade;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sz="2200" b="0" i="0" u="none" baseline="0" lang="pt-pt"/>
              <a:t>Nas páginas seguintes existem alguns exemplos de capturas de ecrã da aplicação soMExNet;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sz="2200" b="0" i="0" u="none" baseline="0" lang="pt-pt"/>
              <a:t>Quando a experimentação do projeto estiver concluída, a aplicação estará disponível gratuitamente para transferência na Playstore ou IOS. </a:t>
            </a:r>
            <a:endParaRPr lang="pt-pt" sz="2200" dirty="0"/>
          </a:p>
          <a:p>
            <a:pPr algn="just" rtl="0">
              <a:buFont typeface="Wingdings" panose="05000000000000000000" pitchFamily="2" charset="2"/>
              <a:buChar char="§"/>
            </a:pPr>
            <a:endParaRPr lang="pt-pt" sz="2200" dirty="0"/>
          </a:p>
        </p:txBody>
      </p:sp>
    </p:spTree>
    <p:extLst>
      <p:ext uri="{BB962C8B-B14F-4D97-AF65-F5344CB8AC3E}">
        <p14:creationId xmlns:p14="http://schemas.microsoft.com/office/powerpoint/2010/main" val="239603977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823</Words>
  <Application>Microsoft Office PowerPoint</Application>
  <PresentationFormat>Presentazione su schermo (4:3)</PresentationFormat>
  <Paragraphs>88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Facette</vt:lpstr>
      <vt:lpstr>SoMExNet  Social Media in Exchanges </vt:lpstr>
      <vt:lpstr>"SoMExNet - Network enhancing the SoMEx app"</vt:lpstr>
      <vt:lpstr>"SoMExNet - Network enhancing the SoMEx app"</vt:lpstr>
      <vt:lpstr>SoMExNet - Social Media in Exchanges</vt:lpstr>
      <vt:lpstr>SoMExNet - Social Media in Exchanges</vt:lpstr>
      <vt:lpstr>"SoMExNet - Network enhancing the SoMEx app"</vt:lpstr>
      <vt:lpstr>SoMExNet   The Android App 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369</cp:revision>
  <cp:lastPrinted>2019-02-05T11:18:47Z</cp:lastPrinted>
  <dcterms:created xsi:type="dcterms:W3CDTF">2014-10-06T10:05:01Z</dcterms:created>
  <dcterms:modified xsi:type="dcterms:W3CDTF">2019-03-26T15:45:02Z</dcterms:modified>
</cp:coreProperties>
</file>