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320" r:id="rId3"/>
    <p:sldId id="321" r:id="rId4"/>
    <p:sldId id="323" r:id="rId5"/>
    <p:sldId id="324" r:id="rId6"/>
    <p:sldId id="322" r:id="rId7"/>
    <p:sldId id="336" r:id="rId8"/>
    <p:sldId id="354" r:id="rId9"/>
    <p:sldId id="355" r:id="rId10"/>
    <p:sldId id="332" r:id="rId11"/>
    <p:sldId id="333" r:id="rId12"/>
    <p:sldId id="334" r:id="rId13"/>
    <p:sldId id="335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705" autoAdjust="0"/>
  </p:normalViewPr>
  <p:slideViewPr>
    <p:cSldViewPr>
      <p:cViewPr>
        <p:scale>
          <a:sx n="62" d="100"/>
          <a:sy n="62" d="100"/>
        </p:scale>
        <p:origin x="-62" y="-3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04/09/2019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4/09/2019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04/09/2019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 smtClean="0"/>
              <a:t>SoMExNet</a:t>
            </a:r>
            <a:r>
              <a:rPr lang="fr-BE" dirty="0" smtClean="0"/>
              <a:t>	</a:t>
            </a:r>
            <a:br>
              <a:rPr lang="fr-BE" dirty="0" smtClean="0"/>
            </a:br>
            <a:r>
              <a:rPr lang="en-GB" sz="3200" b="1" dirty="0"/>
              <a:t>Social Media in Exchanges</a:t>
            </a:r>
            <a:r>
              <a:rPr lang="fr-BE" dirty="0" smtClean="0"/>
              <a:t>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1988840"/>
            <a:ext cx="2304256" cy="3960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79" y="1988840"/>
            <a:ext cx="2443728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30861" y="1196752"/>
            <a:ext cx="3333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1 – </a:t>
            </a:r>
            <a:r>
              <a:rPr lang="en-GB" dirty="0" err="1" smtClean="0"/>
              <a:t>Principale</a:t>
            </a:r>
            <a:r>
              <a:rPr lang="en-GB" dirty="0" smtClean="0"/>
              <a:t> </a:t>
            </a:r>
            <a:r>
              <a:rPr lang="en-GB" dirty="0" err="1" smtClean="0"/>
              <a:t>schermata</a:t>
            </a:r>
            <a:r>
              <a:rPr lang="en-GB" dirty="0" smtClean="0"/>
              <a:t> di </a:t>
            </a:r>
            <a:r>
              <a:rPr lang="en-GB" dirty="0" err="1" smtClean="0"/>
              <a:t>SomexNet</a:t>
            </a:r>
            <a:r>
              <a:rPr lang="en-GB" dirty="0" smtClean="0"/>
              <a:t> App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355976" y="1268760"/>
            <a:ext cx="3354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 – </a:t>
            </a:r>
            <a:r>
              <a:rPr lang="en-GB" dirty="0" err="1" smtClean="0"/>
              <a:t>Menù</a:t>
            </a:r>
            <a:r>
              <a:rPr lang="en-GB" dirty="0" smtClean="0"/>
              <a:t> </a:t>
            </a:r>
            <a:r>
              <a:rPr lang="en-GB" dirty="0" err="1" smtClean="0"/>
              <a:t>principale</a:t>
            </a:r>
            <a:r>
              <a:rPr lang="en-GB" dirty="0" smtClean="0"/>
              <a:t> dell’ App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392114" y="982469"/>
            <a:ext cx="2893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3 </a:t>
            </a:r>
            <a:r>
              <a:rPr lang="en-GB" dirty="0"/>
              <a:t>– </a:t>
            </a:r>
            <a:r>
              <a:rPr lang="en-GB" dirty="0" err="1" smtClean="0"/>
              <a:t>Schermata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Introduttiva</a:t>
            </a:r>
            <a:r>
              <a:rPr lang="en-GB" dirty="0" smtClean="0"/>
              <a:t> </a:t>
            </a:r>
            <a:r>
              <a:rPr lang="en-GB" dirty="0" err="1" smtClean="0"/>
              <a:t>sulla</a:t>
            </a:r>
            <a:r>
              <a:rPr lang="en-GB" dirty="0" smtClean="0"/>
              <a:t> </a:t>
            </a:r>
            <a:r>
              <a:rPr lang="en-GB" dirty="0" err="1" smtClean="0"/>
              <a:t>mobilità</a:t>
            </a:r>
            <a:endParaRPr lang="en-GB" dirty="0" smtClean="0"/>
          </a:p>
        </p:txBody>
      </p:sp>
      <p:sp>
        <p:nvSpPr>
          <p:cNvPr id="8" name="Rettangolo 7"/>
          <p:cNvSpPr/>
          <p:nvPr/>
        </p:nvSpPr>
        <p:spPr>
          <a:xfrm>
            <a:off x="4427984" y="764704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4 </a:t>
            </a:r>
            <a:r>
              <a:rPr lang="en-GB" dirty="0"/>
              <a:t>– </a:t>
            </a:r>
            <a:r>
              <a:rPr lang="en-GB" dirty="0" err="1" smtClean="0"/>
              <a:t>Schermata</a:t>
            </a:r>
            <a:r>
              <a:rPr lang="en-GB" dirty="0" smtClean="0"/>
              <a:t> </a:t>
            </a:r>
            <a:r>
              <a:rPr lang="en-GB" dirty="0" err="1" smtClean="0"/>
              <a:t>riguardante</a:t>
            </a:r>
            <a:r>
              <a:rPr lang="en-GB" dirty="0" smtClean="0"/>
              <a:t> l’ </a:t>
            </a:r>
            <a:r>
              <a:rPr lang="en-GB" dirty="0" err="1" smtClean="0"/>
              <a:t>inserimento</a:t>
            </a:r>
            <a:r>
              <a:rPr lang="en-GB" dirty="0" smtClean="0"/>
              <a:t> </a:t>
            </a:r>
            <a:r>
              <a:rPr lang="en-GB" dirty="0" err="1" smtClean="0"/>
              <a:t>delle</a:t>
            </a:r>
            <a:r>
              <a:rPr lang="en-GB" dirty="0" smtClean="0"/>
              <a:t> </a:t>
            </a:r>
            <a:r>
              <a:rPr lang="en-GB" dirty="0" err="1" smtClean="0"/>
              <a:t>credenziali</a:t>
            </a:r>
            <a:r>
              <a:rPr lang="en-GB" dirty="0" smtClean="0"/>
              <a:t> </a:t>
            </a:r>
            <a:r>
              <a:rPr lang="en-GB" dirty="0" err="1" smtClean="0"/>
              <a:t>nell</a:t>
            </a:r>
            <a:r>
              <a:rPr lang="en-GB" dirty="0" smtClean="0"/>
              <a:t>’ area </a:t>
            </a:r>
            <a:r>
              <a:rPr lang="en-GB" dirty="0" err="1" smtClean="0"/>
              <a:t>riservata</a:t>
            </a:r>
            <a:r>
              <a:rPr lang="en-GB" dirty="0" smtClean="0"/>
              <a:t> (username e password)</a:t>
            </a:r>
            <a:endParaRPr lang="it-IT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2746304" cy="4108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26218"/>
            <a:ext cx="2664296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3637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 </a:t>
            </a:r>
            <a:r>
              <a:rPr lang="en-GB" dirty="0" smtClean="0"/>
              <a:t>–</a:t>
            </a:r>
            <a:r>
              <a:rPr lang="en-GB" dirty="0" err="1" smtClean="0"/>
              <a:t>Inserimento</a:t>
            </a:r>
            <a:r>
              <a:rPr lang="en-GB" dirty="0" smtClean="0"/>
              <a:t> </a:t>
            </a:r>
            <a:r>
              <a:rPr lang="en-GB" dirty="0" err="1" smtClean="0"/>
              <a:t>percorsi</a:t>
            </a:r>
            <a:r>
              <a:rPr lang="en-GB" dirty="0" smtClean="0"/>
              <a:t> </a:t>
            </a:r>
            <a:r>
              <a:rPr lang="en-GB" dirty="0" err="1" smtClean="0"/>
              <a:t>mobilità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  <a:r>
              <a:rPr lang="en-GB" dirty="0" smtClean="0"/>
              <a:t> </a:t>
            </a:r>
            <a:r>
              <a:rPr lang="en-GB" dirty="0" smtClean="0"/>
              <a:t>–Gestione </a:t>
            </a:r>
            <a:r>
              <a:rPr lang="en-GB" dirty="0" err="1" smtClean="0"/>
              <a:t>dei</a:t>
            </a:r>
            <a:r>
              <a:rPr lang="en-GB" dirty="0" smtClean="0"/>
              <a:t> </a:t>
            </a:r>
            <a:r>
              <a:rPr lang="en-GB" dirty="0" err="1" smtClean="0"/>
              <a:t>contenuti</a:t>
            </a:r>
            <a:r>
              <a:rPr lang="en-GB" dirty="0" smtClean="0"/>
              <a:t> </a:t>
            </a:r>
            <a:r>
              <a:rPr lang="en-GB" dirty="0" err="1" smtClean="0"/>
              <a:t>sulla</a:t>
            </a:r>
            <a:r>
              <a:rPr lang="en-GB" dirty="0" smtClean="0"/>
              <a:t> </a:t>
            </a:r>
            <a:r>
              <a:rPr lang="en-GB" dirty="0" err="1" smtClean="0"/>
              <a:t>mobilità</a:t>
            </a:r>
            <a:endParaRPr lang="it-IT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01759"/>
            <a:ext cx="2448272" cy="4119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2736304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7 </a:t>
            </a:r>
            <a:r>
              <a:rPr lang="en-GB" dirty="0" smtClean="0"/>
              <a:t>–Area chat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8 </a:t>
            </a:r>
            <a:r>
              <a:rPr lang="en-GB" dirty="0" smtClean="0"/>
              <a:t>–Forum</a:t>
            </a:r>
            <a:endParaRPr lang="it-IT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" y="1836102"/>
            <a:ext cx="2680899" cy="406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36102"/>
            <a:ext cx="1784350" cy="3172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1835785" cy="3263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267744" y="1052736"/>
            <a:ext cx="4968552" cy="37444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SoMExNet – Network </a:t>
            </a:r>
            <a:r>
              <a:rPr lang="it-IT" sz="2000" dirty="0" err="1"/>
              <a:t>enhancing</a:t>
            </a:r>
            <a:r>
              <a:rPr lang="it-IT" sz="2000" dirty="0"/>
              <a:t> the SoMEx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smtClean="0"/>
              <a:t>è un progetto che si propone di ampliare le finalità ed efficacia di uno strumento già esistente, l’ applicazione web SoMEx</a:t>
            </a:r>
            <a:r>
              <a:rPr lang="it-IT" sz="2000" dirty="0"/>
              <a:t>.</a:t>
            </a:r>
            <a:r>
              <a:rPr lang="it-IT" sz="2000" spc="-40" dirty="0" smtClean="0"/>
              <a:t> </a:t>
            </a:r>
          </a:p>
          <a:p>
            <a:pPr marL="0" indent="0" algn="just">
              <a:buNone/>
            </a:pPr>
            <a:r>
              <a:rPr lang="it-IT" sz="2000" spc="-40" dirty="0" err="1" smtClean="0"/>
              <a:t>SoMEx</a:t>
            </a:r>
            <a:r>
              <a:rPr lang="it-IT" sz="2000" spc="-40" dirty="0" smtClean="0"/>
              <a:t> ha supportato </a:t>
            </a:r>
            <a:r>
              <a:rPr lang="it-IT" sz="2000" spc="-40" dirty="0" smtClean="0"/>
              <a:t>le </a:t>
            </a:r>
            <a:r>
              <a:rPr lang="it-IT" sz="2000" spc="-40" dirty="0" smtClean="0"/>
              <a:t>persone che </a:t>
            </a:r>
            <a:r>
              <a:rPr lang="it-IT" sz="2000" spc="-40" dirty="0" smtClean="0"/>
              <a:t>hanno partecipato </a:t>
            </a:r>
            <a:r>
              <a:rPr lang="it-IT" sz="2000" spc="-40" dirty="0" smtClean="0"/>
              <a:t>agli scambi di mobilità </a:t>
            </a:r>
            <a:r>
              <a:rPr lang="it-IT" sz="2000" spc="-40" dirty="0" smtClean="0"/>
              <a:t>tramite una serie di informazioni utili utilizzabili nei loro periodi di soggiorno all’ estero (informazioni generali</a:t>
            </a:r>
            <a:r>
              <a:rPr lang="it-IT" sz="2000" spc="-40" dirty="0" smtClean="0"/>
              <a:t>, viaggi, orari, aspetti culturali e linguistici, </a:t>
            </a:r>
            <a:r>
              <a:rPr lang="it-IT" sz="2000" spc="-40" dirty="0" smtClean="0"/>
              <a:t>contatti, </a:t>
            </a:r>
            <a:r>
              <a:rPr lang="it-IT" sz="2000" spc="-40" dirty="0" smtClean="0"/>
              <a:t>percorsi di valutazione, ecc</a:t>
            </a:r>
            <a:r>
              <a:rPr lang="it-IT" sz="2000" spc="-40" dirty="0" smtClean="0"/>
              <a:t>…)</a:t>
            </a: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539552" y="501317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40" dirty="0" smtClean="0"/>
              <a:t>L’ applicazione web ha aiutato i partner SoMEx (centri di formazione professionale europei) ad incrementare il numero di scambi di mobilità nel settore edile.</a:t>
            </a:r>
            <a:endParaRPr lang="it-IT" sz="2000" spc="-40" dirty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91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41764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Il progetto SoMExNet è iniziato il 16 ottobre 2017 e finirà il 15 ottobre 2019.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/>
              <a:t>L'obiettivo specifico di SoMExNet </a:t>
            </a:r>
            <a:r>
              <a:rPr lang="it-IT" sz="2000" dirty="0" smtClean="0"/>
              <a:t>è incrementare il numero di organizzazioni </a:t>
            </a:r>
            <a:r>
              <a:rPr lang="it-IT" sz="2000" dirty="0" smtClean="0"/>
              <a:t>(es. Partner di invio e ospitanti) </a:t>
            </a:r>
            <a:r>
              <a:rPr lang="it-IT" sz="2000" dirty="0"/>
              <a:t>che utilizzano </a:t>
            </a:r>
            <a:r>
              <a:rPr lang="it-IT" sz="2000" dirty="0"/>
              <a:t>l</a:t>
            </a:r>
            <a:r>
              <a:rPr lang="it-IT" sz="2000" dirty="0" smtClean="0"/>
              <a:t>'applicazione web (SoMExNet) per la gestione dei percorsi di mobilità.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Sensibilizzando i partecipanti alle esperienze di mobilità, l’ obiettivo è anche di aumentare la mobilità dei lavoratori nel mercato del lavoro europeo del settore delle costruzioni.</a:t>
            </a:r>
          </a:p>
          <a:p>
            <a:pPr marL="0" indent="0" algn="just">
              <a:buNone/>
            </a:pPr>
            <a:r>
              <a:rPr lang="it-IT" sz="2000" dirty="0" smtClean="0"/>
              <a:t> </a:t>
            </a:r>
          </a:p>
          <a:p>
            <a:pPr marL="0" indent="0">
              <a:buNone/>
            </a:pPr>
            <a:endParaRPr lang="it-IT" sz="2000" dirty="0" smtClean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19859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 smtClean="0"/>
              <a:t>SoMExNet - Social </a:t>
            </a:r>
            <a:r>
              <a:rPr lang="en-GB" sz="2200" b="1" dirty="0"/>
              <a:t>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08720"/>
            <a:ext cx="4392488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 smtClean="0">
                <a:solidFill>
                  <a:schemeClr val="accent2"/>
                </a:solidFill>
              </a:rPr>
              <a:t>VANTAGGI PER I PARTECIPANTI</a:t>
            </a:r>
            <a:endParaRPr lang="it-IT" sz="16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it-IT" sz="1600" dirty="0" smtClean="0"/>
              <a:t>SoMExNet è una innovazione per le iniziative di mobilità.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/>
              <a:t>Oltre ai contenuti presenti nella versione precedente di SoMEx, i partecipanti </a:t>
            </a:r>
            <a:r>
              <a:rPr lang="it-IT" sz="1600" dirty="0" smtClean="0"/>
              <a:t>possono </a:t>
            </a:r>
            <a:r>
              <a:rPr lang="it-IT" sz="1600" dirty="0"/>
              <a:t>beneficiare di un'area </a:t>
            </a:r>
            <a:r>
              <a:rPr lang="it-IT" sz="1600" dirty="0" smtClean="0"/>
              <a:t>web riservata </a:t>
            </a:r>
            <a:r>
              <a:rPr lang="it-IT" sz="1600" dirty="0"/>
              <a:t>in cui </a:t>
            </a:r>
            <a:r>
              <a:rPr lang="it-IT" sz="1600" dirty="0" smtClean="0"/>
              <a:t>sono </a:t>
            </a:r>
            <a:r>
              <a:rPr lang="it-IT" sz="1600" dirty="0"/>
              <a:t>presenti informazioni non solo sul </a:t>
            </a:r>
            <a:r>
              <a:rPr lang="it-IT" sz="1600" dirty="0" smtClean="0"/>
              <a:t>Paese </a:t>
            </a:r>
            <a:r>
              <a:rPr lang="it-IT" sz="1600" dirty="0"/>
              <a:t>di destinazione ma anche sull'esperienza di formazione </a:t>
            </a:r>
            <a:r>
              <a:rPr lang="it-IT" sz="1600" dirty="0" smtClean="0"/>
              <a:t>in svolgimento (agenda</a:t>
            </a:r>
            <a:r>
              <a:rPr lang="it-IT" sz="1600" dirty="0"/>
              <a:t>, </a:t>
            </a:r>
            <a:r>
              <a:rPr lang="it-IT" sz="1600" dirty="0" smtClean="0"/>
              <a:t>programma formativo, materiali didattici, </a:t>
            </a:r>
            <a:r>
              <a:rPr lang="it-IT" sz="1600" dirty="0"/>
              <a:t>contatti utili, ecc ... )</a:t>
            </a:r>
          </a:p>
          <a:p>
            <a:pPr marL="0" indent="0" algn="just">
              <a:buNone/>
            </a:pPr>
            <a:r>
              <a:rPr lang="it-IT" sz="1600" dirty="0" smtClean="0"/>
              <a:t>Con </a:t>
            </a:r>
            <a:r>
              <a:rPr lang="it-IT" sz="1600" dirty="0"/>
              <a:t>SoMExNet, i partecipanti possono anche comunicare via chat per fissare un </a:t>
            </a:r>
            <a:r>
              <a:rPr lang="it-IT" sz="1600" dirty="0" smtClean="0"/>
              <a:t>appuntamento e scambiarsi </a:t>
            </a:r>
            <a:r>
              <a:rPr lang="it-IT" sz="1600" dirty="0"/>
              <a:t>opinioni </a:t>
            </a:r>
            <a:r>
              <a:rPr lang="it-IT" sz="1600" dirty="0" smtClean="0"/>
              <a:t>sulle esperienze che stanno svolgendo.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smtClean="0"/>
              <a:t>L'applicazione web aggiunge </a:t>
            </a:r>
            <a:r>
              <a:rPr lang="it-IT" sz="1600" dirty="0"/>
              <a:t>molta interazione alla versione precedente di </a:t>
            </a:r>
            <a:r>
              <a:rPr lang="it-IT" sz="1600" dirty="0" err="1"/>
              <a:t>Somex</a:t>
            </a:r>
            <a:r>
              <a:rPr lang="it-IT" sz="1600" dirty="0"/>
              <a:t> e migliora ulteriormente la prospettiva "social</a:t>
            </a:r>
            <a:r>
              <a:rPr lang="it-IT" sz="1600" dirty="0" smtClean="0"/>
              <a:t>".</a:t>
            </a:r>
          </a:p>
          <a:p>
            <a:pPr marL="0" indent="0" algn="just">
              <a:buNone/>
            </a:pPr>
            <a:endParaRPr lang="it-IT" sz="160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41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 smtClean="0"/>
              <a:t>SoMExNet - Social </a:t>
            </a:r>
            <a:r>
              <a:rPr lang="en-GB" sz="2200" b="1" dirty="0"/>
              <a:t>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60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 smtClean="0">
                <a:solidFill>
                  <a:srgbClr val="2E83C3"/>
                </a:solidFill>
              </a:rPr>
              <a:t>VANTAGGI PER LO STAFF</a:t>
            </a:r>
            <a:endParaRPr lang="it-IT" sz="1600" b="1" dirty="0">
              <a:solidFill>
                <a:srgbClr val="2E83C3"/>
              </a:solidFill>
            </a:endParaRPr>
          </a:p>
          <a:p>
            <a:pPr marL="0" indent="0" algn="just">
              <a:buNone/>
            </a:pPr>
            <a:r>
              <a:rPr lang="it-IT" sz="1600" dirty="0" smtClean="0"/>
              <a:t>Tramite </a:t>
            </a:r>
            <a:r>
              <a:rPr lang="it-IT" sz="1600" dirty="0"/>
              <a:t>SoMExNet il personale </a:t>
            </a:r>
            <a:r>
              <a:rPr lang="it-IT" sz="1600" dirty="0" smtClean="0"/>
              <a:t>di staff può comunicare </a:t>
            </a:r>
            <a:r>
              <a:rPr lang="it-IT" sz="1600" dirty="0"/>
              <a:t>con i partecipanti alla </a:t>
            </a:r>
            <a:r>
              <a:rPr lang="it-IT" sz="1600" dirty="0" smtClean="0"/>
              <a:t>mobilità in maniera diretta e istantanea.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smtClean="0"/>
              <a:t>Tramite il </a:t>
            </a:r>
            <a:r>
              <a:rPr lang="it-IT" sz="1600" dirty="0"/>
              <a:t>sistema di registrazione dei partecipanti, è possibile conoscere le informazioni relative a ciascun partecipante, inviare ai partecipanti i calendari delle attività, </a:t>
            </a:r>
            <a:r>
              <a:rPr lang="it-IT" sz="1600" dirty="0" smtClean="0"/>
              <a:t>le linee guida su metodologie formative e i materiali didattici.</a:t>
            </a:r>
            <a:endParaRPr lang="it-IT" sz="160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4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Per estendere l’ utilizzo dell’ applicazione web, i </a:t>
            </a:r>
            <a:r>
              <a:rPr lang="it-IT" sz="2000" dirty="0"/>
              <a:t>partner </a:t>
            </a:r>
            <a:r>
              <a:rPr lang="it-IT" sz="2000" dirty="0" smtClean="0"/>
              <a:t> </a:t>
            </a:r>
            <a:r>
              <a:rPr lang="it-IT" sz="2000" dirty="0"/>
              <a:t>hanno sviluppato un </a:t>
            </a:r>
            <a:r>
              <a:rPr lang="it-IT" sz="2000" dirty="0" smtClean="0"/>
              <a:t>percorso formativo e degli appositi strumenti. Inoltre:</a:t>
            </a:r>
            <a:endParaRPr lang="it-IT" sz="2000" dirty="0"/>
          </a:p>
          <a:p>
            <a:pPr algn="just"/>
            <a:r>
              <a:rPr lang="it-IT" sz="2000" dirty="0" smtClean="0"/>
              <a:t>E</a:t>
            </a:r>
            <a:r>
              <a:rPr lang="it-IT" sz="2000" dirty="0" smtClean="0"/>
              <a:t>’ stata trasferita </a:t>
            </a:r>
            <a:r>
              <a:rPr lang="it-IT" sz="2000" dirty="0"/>
              <a:t>l'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Android</a:t>
            </a:r>
            <a:r>
              <a:rPr lang="it-IT" sz="2000" dirty="0"/>
              <a:t> </a:t>
            </a:r>
            <a:r>
              <a:rPr lang="it-IT" sz="2000" dirty="0" smtClean="0"/>
              <a:t>(a nuovo </a:t>
            </a:r>
            <a:r>
              <a:rPr lang="it-IT" sz="2000" dirty="0"/>
              <a:t>partner tecnico</a:t>
            </a:r>
            <a:r>
              <a:rPr lang="it-IT" sz="2000" dirty="0" smtClean="0"/>
              <a:t>);</a:t>
            </a:r>
          </a:p>
          <a:p>
            <a:pPr algn="just"/>
            <a:r>
              <a:rPr lang="it-IT" sz="2000" dirty="0" smtClean="0"/>
              <a:t>L</a:t>
            </a:r>
            <a:r>
              <a:rPr lang="it-IT" sz="2000" dirty="0" smtClean="0"/>
              <a:t>’ applicazione web è stata resa disponibile anche su </a:t>
            </a:r>
            <a:r>
              <a:rPr lang="it-IT" sz="2000" dirty="0" smtClean="0"/>
              <a:t>IOS;</a:t>
            </a:r>
          </a:p>
          <a:p>
            <a:pPr algn="just"/>
            <a:r>
              <a:rPr lang="it-IT" sz="2000" dirty="0" smtClean="0"/>
              <a:t>E’ stata assicurata all’ applicazione web la massima diffusione tramite un network di utilizzatori regolamentato da una specifica carta di adesione;</a:t>
            </a:r>
            <a:endParaRPr lang="it-IT" sz="2000" dirty="0"/>
          </a:p>
          <a:p>
            <a:pPr algn="just"/>
            <a:r>
              <a:rPr lang="it-IT" sz="2000" dirty="0" smtClean="0"/>
              <a:t>Sono stati utilizzati degli specifici strumenti di sviluppo  </a:t>
            </a:r>
            <a:r>
              <a:rPr lang="it-IT" sz="2000" dirty="0"/>
              <a:t>(piattaforma collaborativa, kit </a:t>
            </a:r>
            <a:r>
              <a:rPr lang="it-IT" sz="2000" dirty="0" smtClean="0"/>
              <a:t>di strumenti e </a:t>
            </a:r>
            <a:r>
              <a:rPr lang="it-IT" sz="2000" dirty="0"/>
              <a:t>kit </a:t>
            </a:r>
            <a:r>
              <a:rPr lang="it-IT" sz="2000" dirty="0" smtClean="0"/>
              <a:t>pedagogico) </a:t>
            </a:r>
            <a:r>
              <a:rPr lang="it-IT" sz="2000" dirty="0"/>
              <a:t>che hanno </a:t>
            </a:r>
            <a:r>
              <a:rPr lang="it-IT" sz="2000" dirty="0" smtClean="0"/>
              <a:t>supportato l'applicazione web </a:t>
            </a:r>
            <a:r>
              <a:rPr lang="it-IT" sz="2000" dirty="0"/>
              <a:t>e </a:t>
            </a:r>
            <a:r>
              <a:rPr lang="it-IT" sz="2000" dirty="0" smtClean="0"/>
              <a:t>permesso a</a:t>
            </a:r>
            <a:r>
              <a:rPr lang="it-IT" sz="2000" dirty="0" smtClean="0"/>
              <a:t>i </a:t>
            </a:r>
            <a:r>
              <a:rPr lang="it-IT" sz="2000" dirty="0"/>
              <a:t>partner </a:t>
            </a:r>
            <a:r>
              <a:rPr lang="it-IT" sz="2000" dirty="0" smtClean="0"/>
              <a:t>il loro utilizzo in maniera autonoma</a:t>
            </a:r>
            <a:r>
              <a:rPr lang="it-IT" sz="2000" dirty="0" smtClean="0"/>
              <a:t>.</a:t>
            </a:r>
            <a:endParaRPr lang="it-IT" sz="2000" dirty="0"/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9597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140968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2400" b="1" dirty="0" smtClean="0"/>
              <a:t>The android app</a:t>
            </a:r>
            <a:r>
              <a:rPr lang="fr-BE" sz="2400" dirty="0" smtClean="0"/>
              <a:t>	</a:t>
            </a:r>
            <a:endParaRPr lang="fr-BE" sz="24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4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7344816" cy="432048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Il </a:t>
            </a:r>
            <a:r>
              <a:rPr lang="en-US" sz="2800" dirty="0" err="1" smtClean="0"/>
              <a:t>principale</a:t>
            </a:r>
            <a:r>
              <a:rPr lang="en-US" sz="2800" dirty="0" smtClean="0"/>
              <a:t> </a:t>
            </a:r>
            <a:r>
              <a:rPr lang="en-US" sz="2800" dirty="0" err="1" smtClean="0"/>
              <a:t>strumento</a:t>
            </a:r>
            <a:r>
              <a:rPr lang="en-US" sz="2800" dirty="0" smtClean="0"/>
              <a:t> </a:t>
            </a:r>
            <a:r>
              <a:rPr lang="en-US" sz="2800" dirty="0" err="1" smtClean="0"/>
              <a:t>realizzato</a:t>
            </a:r>
            <a:r>
              <a:rPr lang="en-US" sz="2800" dirty="0" smtClean="0"/>
              <a:t> dal </a:t>
            </a:r>
            <a:r>
              <a:rPr lang="en-US" sz="2800" dirty="0" err="1" smtClean="0"/>
              <a:t>progetto</a:t>
            </a:r>
            <a:r>
              <a:rPr lang="en-US" sz="2800" dirty="0" smtClean="0"/>
              <a:t> è </a:t>
            </a:r>
            <a:r>
              <a:rPr lang="en-US" sz="2800" dirty="0" err="1" smtClean="0"/>
              <a:t>stata</a:t>
            </a:r>
            <a:r>
              <a:rPr lang="en-US" sz="2800" dirty="0" smtClean="0"/>
              <a:t> l’ </a:t>
            </a:r>
            <a:r>
              <a:rPr lang="en-US" sz="2800" dirty="0" err="1" smtClean="0"/>
              <a:t>applicazione</a:t>
            </a:r>
            <a:r>
              <a:rPr lang="en-US" sz="2800" dirty="0" smtClean="0"/>
              <a:t> web </a:t>
            </a:r>
            <a:r>
              <a:rPr lang="en-US" sz="2800" i="1" dirty="0" smtClean="0"/>
              <a:t>SoMExNet </a:t>
            </a:r>
            <a:r>
              <a:rPr lang="en-US" sz="2800" i="1" dirty="0"/>
              <a:t>app</a:t>
            </a:r>
            <a:r>
              <a:rPr lang="en-US" sz="2800" dirty="0"/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L’ </a:t>
            </a:r>
            <a:r>
              <a:rPr lang="en-US" sz="2800" dirty="0" err="1" smtClean="0"/>
              <a:t>applicazione</a:t>
            </a:r>
            <a:r>
              <a:rPr lang="en-US" sz="2800" dirty="0" smtClean="0"/>
              <a:t> web </a:t>
            </a:r>
            <a:r>
              <a:rPr lang="en-US" sz="2800" dirty="0" err="1" smtClean="0"/>
              <a:t>può</a:t>
            </a:r>
            <a:r>
              <a:rPr lang="en-US" sz="2800" dirty="0" smtClean="0"/>
              <a:t> </a:t>
            </a:r>
            <a:r>
              <a:rPr lang="en-US" sz="2800" dirty="0" err="1" smtClean="0"/>
              <a:t>essere</a:t>
            </a:r>
            <a:r>
              <a:rPr lang="en-US" sz="2800" dirty="0" smtClean="0"/>
              <a:t> </a:t>
            </a:r>
            <a:r>
              <a:rPr lang="en-US" sz="2800" dirty="0" err="1" smtClean="0"/>
              <a:t>installata</a:t>
            </a:r>
            <a:r>
              <a:rPr lang="en-US" sz="2800" dirty="0" smtClean="0"/>
              <a:t> </a:t>
            </a:r>
            <a:r>
              <a:rPr lang="en-US" sz="2800" dirty="0" err="1" smtClean="0"/>
              <a:t>sia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telefono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tablet;</a:t>
            </a:r>
            <a:endParaRPr lang="en-US" sz="28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Nella </a:t>
            </a:r>
            <a:r>
              <a:rPr lang="en-US" sz="2800" dirty="0" err="1" smtClean="0"/>
              <a:t>gestione</a:t>
            </a:r>
            <a:r>
              <a:rPr lang="en-US" sz="2800" dirty="0" smtClean="0"/>
              <a:t> </a:t>
            </a:r>
            <a:r>
              <a:rPr lang="en-US" sz="2800" dirty="0" err="1" smtClean="0"/>
              <a:t>dei</a:t>
            </a:r>
            <a:r>
              <a:rPr lang="en-US" sz="2800" dirty="0" smtClean="0"/>
              <a:t> </a:t>
            </a:r>
            <a:r>
              <a:rPr lang="en-US" sz="2800" dirty="0" err="1" smtClean="0"/>
              <a:t>percorsi</a:t>
            </a:r>
            <a:r>
              <a:rPr lang="en-US" sz="2800" dirty="0" smtClean="0"/>
              <a:t> di </a:t>
            </a:r>
            <a:r>
              <a:rPr lang="en-US" sz="2800" dirty="0" err="1" smtClean="0"/>
              <a:t>mobilità</a:t>
            </a:r>
            <a:r>
              <a:rPr lang="en-US" sz="2800" dirty="0" smtClean="0"/>
              <a:t>, </a:t>
            </a:r>
            <a:r>
              <a:rPr lang="en-US" sz="2800" dirty="0" err="1" smtClean="0"/>
              <a:t>supporta</a:t>
            </a:r>
            <a:r>
              <a:rPr lang="en-US" sz="2800" dirty="0" smtClean="0"/>
              <a:t>, </a:t>
            </a:r>
            <a:r>
              <a:rPr lang="en-US" sz="2800" dirty="0" err="1" smtClean="0"/>
              <a:t>sia</a:t>
            </a:r>
            <a:r>
              <a:rPr lang="en-US" sz="2800" dirty="0" smtClean="0"/>
              <a:t> l’ Ente di </a:t>
            </a:r>
            <a:r>
              <a:rPr lang="en-US" sz="2800" dirty="0" err="1" smtClean="0"/>
              <a:t>Invio</a:t>
            </a:r>
            <a:r>
              <a:rPr lang="en-US" sz="2800" dirty="0" smtClean="0"/>
              <a:t> e l’ Ente </a:t>
            </a:r>
            <a:r>
              <a:rPr lang="en-US" sz="2800" dirty="0" err="1" smtClean="0"/>
              <a:t>ospitante</a:t>
            </a:r>
            <a:r>
              <a:rPr lang="en-US" sz="2800" dirty="0"/>
              <a:t>,</a:t>
            </a:r>
            <a:r>
              <a:rPr lang="en-US" sz="2800" dirty="0" smtClean="0"/>
              <a:t> </a:t>
            </a:r>
            <a:r>
              <a:rPr lang="en-US" sz="2800" dirty="0" err="1" smtClean="0"/>
              <a:t>sia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partecipanti</a:t>
            </a:r>
            <a:r>
              <a:rPr lang="en-US" sz="2800" dirty="0" smtClean="0"/>
              <a:t> </a:t>
            </a:r>
            <a:r>
              <a:rPr lang="en-US" sz="2800" dirty="0" err="1" smtClean="0"/>
              <a:t>stessi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02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SoMEx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836712"/>
            <a:ext cx="8208912" cy="576064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it-IT" sz="2200" dirty="0"/>
              <a:t>All'interno dell'applicazione web ci sono molti contenuti riguardanti sia la formazione che le attività ricreative. Inoltre, ci sono molti </a:t>
            </a:r>
            <a:r>
              <a:rPr lang="it-IT" sz="2200" dirty="0" smtClean="0"/>
              <a:t>contatti </a:t>
            </a:r>
            <a:r>
              <a:rPr lang="it-IT" sz="2200" dirty="0"/>
              <a:t>utili nel caso in cui i partecipanti ne abbiano bisogno.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200" dirty="0"/>
              <a:t>L'applicazione Web utilizza la piattaforma Web MOODLE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200" dirty="0"/>
              <a:t>Sia l'Organizzazione </a:t>
            </a:r>
            <a:r>
              <a:rPr lang="it-IT" sz="2200" dirty="0" smtClean="0"/>
              <a:t>di invio che quella </a:t>
            </a:r>
            <a:r>
              <a:rPr lang="it-IT" sz="2200" dirty="0"/>
              <a:t>ospitante </a:t>
            </a:r>
            <a:r>
              <a:rPr lang="it-IT" sz="2200" dirty="0" smtClean="0"/>
              <a:t>che </a:t>
            </a:r>
            <a:r>
              <a:rPr lang="it-IT" sz="2200" dirty="0"/>
              <a:t>i Formatori dispongono di un manuale di supporto specifico che possono consultare in qualsiasi momento </a:t>
            </a:r>
            <a:r>
              <a:rPr lang="it-IT" sz="2200" dirty="0" smtClean="0"/>
              <a:t>sia per inserire che per gestire </a:t>
            </a:r>
            <a:r>
              <a:rPr lang="it-IT" sz="2200" dirty="0"/>
              <a:t>i contenuti relativi alle azioni di mobilità;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200" dirty="0"/>
              <a:t>Nelle </a:t>
            </a:r>
            <a:r>
              <a:rPr lang="it-IT" sz="2200" dirty="0" smtClean="0"/>
              <a:t>seguenti pagine sono </a:t>
            </a:r>
            <a:r>
              <a:rPr lang="it-IT" sz="2200" dirty="0"/>
              <a:t>riportati alcuni esempi di schermate dell'applicazione </a:t>
            </a:r>
            <a:r>
              <a:rPr lang="it-IT" sz="2200" dirty="0" err="1"/>
              <a:t>soMExNet</a:t>
            </a:r>
            <a:r>
              <a:rPr lang="it-IT" sz="2200" dirty="0"/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200" dirty="0"/>
              <a:t>Una volta completata la sperimentazione del progetto, l'applicazione sarà scaricabile gratuitamente </a:t>
            </a:r>
            <a:r>
              <a:rPr lang="it-IT" sz="2200" dirty="0" smtClean="0"/>
              <a:t>su </a:t>
            </a:r>
            <a:r>
              <a:rPr lang="it-IT" sz="2200" dirty="0" err="1"/>
              <a:t>playstore</a:t>
            </a:r>
            <a:r>
              <a:rPr lang="it-IT" sz="2200" dirty="0"/>
              <a:t>.</a:t>
            </a:r>
            <a:endParaRPr lang="en-US" sz="2200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sz="220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3960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3773</TotalTime>
  <Words>836</Words>
  <Application>Microsoft Office PowerPoint</Application>
  <PresentationFormat>Presentazione su schermo (4:3)</PresentationFormat>
  <Paragraphs>88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Facette</vt:lpstr>
      <vt:lpstr>SoMExNet  Social Media in Exchanges </vt:lpstr>
      <vt:lpstr>"SoMExNet - Network enhancing the SoMEx app"</vt:lpstr>
      <vt:lpstr>"SoMExNet - Network enhancing the SoMEx app"</vt:lpstr>
      <vt:lpstr>SoMExNet - Social Media in Exchanges</vt:lpstr>
      <vt:lpstr>SoMExNet - Social Media in Exchanges</vt:lpstr>
      <vt:lpstr>"SoMExNet - Network enhancing the SoMEx app"</vt:lpstr>
      <vt:lpstr>SoMExNet   The android app 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380</cp:revision>
  <cp:lastPrinted>2019-02-05T11:18:47Z</cp:lastPrinted>
  <dcterms:created xsi:type="dcterms:W3CDTF">2014-10-06T10:05:01Z</dcterms:created>
  <dcterms:modified xsi:type="dcterms:W3CDTF">2019-09-04T08:35:58Z</dcterms:modified>
</cp:coreProperties>
</file>